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6"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defRPr kumimoji="0" sz="5000" b="0" i="0" u="none" strike="noStrike" cap="none" spc="0" normalizeH="0" baseline="0">
        <a:ln>
          <a:noFill/>
        </a:ln>
        <a:solidFill>
          <a:srgbClr val="000000"/>
        </a:solidFill>
        <a:effectLst/>
        <a:uFillTx/>
        <a:latin typeface="+mn-lt"/>
        <a:ea typeface="+mn-ea"/>
        <a:cs typeface="+mn-cs"/>
        <a:sym typeface="Helvetica Light"/>
      </a:defRPr>
    </a:lvl1pPr>
    <a:lvl2pPr marL="0" marR="0" indent="228600" algn="ctr" defTabSz="825500" rtl="0" fontAlgn="auto" latinLnBrk="0" hangingPunct="0">
      <a:lnSpc>
        <a:spcPct val="100000"/>
      </a:lnSpc>
      <a:spcBef>
        <a:spcPts val="0"/>
      </a:spcBef>
      <a:spcAft>
        <a:spcPts val="0"/>
      </a:spcAft>
      <a:buClrTx/>
      <a:buSzTx/>
      <a:buFontTx/>
      <a:buNone/>
      <a:defRPr kumimoji="0" sz="5000" b="0" i="0" u="none" strike="noStrike" cap="none" spc="0" normalizeH="0" baseline="0">
        <a:ln>
          <a:noFill/>
        </a:ln>
        <a:solidFill>
          <a:srgbClr val="000000"/>
        </a:solidFill>
        <a:effectLst/>
        <a:uFillTx/>
        <a:latin typeface="+mn-lt"/>
        <a:ea typeface="+mn-ea"/>
        <a:cs typeface="+mn-cs"/>
        <a:sym typeface="Helvetica Light"/>
      </a:defRPr>
    </a:lvl2pPr>
    <a:lvl3pPr marL="0" marR="0" indent="457200" algn="ctr" defTabSz="825500" rtl="0" fontAlgn="auto" latinLnBrk="0" hangingPunct="0">
      <a:lnSpc>
        <a:spcPct val="100000"/>
      </a:lnSpc>
      <a:spcBef>
        <a:spcPts val="0"/>
      </a:spcBef>
      <a:spcAft>
        <a:spcPts val="0"/>
      </a:spcAft>
      <a:buClrTx/>
      <a:buSzTx/>
      <a:buFontTx/>
      <a:buNone/>
      <a:defRPr kumimoji="0" sz="5000" b="0" i="0" u="none" strike="noStrike" cap="none" spc="0" normalizeH="0" baseline="0">
        <a:ln>
          <a:noFill/>
        </a:ln>
        <a:solidFill>
          <a:srgbClr val="000000"/>
        </a:solidFill>
        <a:effectLst/>
        <a:uFillTx/>
        <a:latin typeface="+mn-lt"/>
        <a:ea typeface="+mn-ea"/>
        <a:cs typeface="+mn-cs"/>
        <a:sym typeface="Helvetica Light"/>
      </a:defRPr>
    </a:lvl3pPr>
    <a:lvl4pPr marL="0" marR="0" indent="685800" algn="ctr" defTabSz="825500" rtl="0" fontAlgn="auto" latinLnBrk="0" hangingPunct="0">
      <a:lnSpc>
        <a:spcPct val="100000"/>
      </a:lnSpc>
      <a:spcBef>
        <a:spcPts val="0"/>
      </a:spcBef>
      <a:spcAft>
        <a:spcPts val="0"/>
      </a:spcAft>
      <a:buClrTx/>
      <a:buSzTx/>
      <a:buFontTx/>
      <a:buNone/>
      <a:defRPr kumimoji="0" sz="5000" b="0" i="0" u="none" strike="noStrike" cap="none" spc="0" normalizeH="0" baseline="0">
        <a:ln>
          <a:noFill/>
        </a:ln>
        <a:solidFill>
          <a:srgbClr val="000000"/>
        </a:solidFill>
        <a:effectLst/>
        <a:uFillTx/>
        <a:latin typeface="+mn-lt"/>
        <a:ea typeface="+mn-ea"/>
        <a:cs typeface="+mn-cs"/>
        <a:sym typeface="Helvetica Light"/>
      </a:defRPr>
    </a:lvl4pPr>
    <a:lvl5pPr marL="0" marR="0" indent="914400" algn="ctr" defTabSz="825500" rtl="0" fontAlgn="auto" latinLnBrk="0" hangingPunct="0">
      <a:lnSpc>
        <a:spcPct val="100000"/>
      </a:lnSpc>
      <a:spcBef>
        <a:spcPts val="0"/>
      </a:spcBef>
      <a:spcAft>
        <a:spcPts val="0"/>
      </a:spcAft>
      <a:buClrTx/>
      <a:buSzTx/>
      <a:buFontTx/>
      <a:buNone/>
      <a:defRPr kumimoji="0" sz="5000" b="0" i="0" u="none" strike="noStrike" cap="none" spc="0" normalizeH="0" baseline="0">
        <a:ln>
          <a:noFill/>
        </a:ln>
        <a:solidFill>
          <a:srgbClr val="000000"/>
        </a:solidFill>
        <a:effectLst/>
        <a:uFillTx/>
        <a:latin typeface="+mn-lt"/>
        <a:ea typeface="+mn-ea"/>
        <a:cs typeface="+mn-cs"/>
        <a:sym typeface="Helvetica Light"/>
      </a:defRPr>
    </a:lvl5pPr>
    <a:lvl6pPr marL="0" marR="0" indent="1143000" algn="ctr" defTabSz="825500" rtl="0" fontAlgn="auto" latinLnBrk="0" hangingPunct="0">
      <a:lnSpc>
        <a:spcPct val="100000"/>
      </a:lnSpc>
      <a:spcBef>
        <a:spcPts val="0"/>
      </a:spcBef>
      <a:spcAft>
        <a:spcPts val="0"/>
      </a:spcAft>
      <a:buClrTx/>
      <a:buSzTx/>
      <a:buFontTx/>
      <a:buNone/>
      <a:defRPr kumimoji="0" sz="5000" b="0" i="0" u="none" strike="noStrike" cap="none" spc="0" normalizeH="0" baseline="0">
        <a:ln>
          <a:noFill/>
        </a:ln>
        <a:solidFill>
          <a:srgbClr val="000000"/>
        </a:solidFill>
        <a:effectLst/>
        <a:uFillTx/>
        <a:latin typeface="+mn-lt"/>
        <a:ea typeface="+mn-ea"/>
        <a:cs typeface="+mn-cs"/>
        <a:sym typeface="Helvetica Light"/>
      </a:defRPr>
    </a:lvl6pPr>
    <a:lvl7pPr marL="0" marR="0" indent="1371600" algn="ctr" defTabSz="825500" rtl="0" fontAlgn="auto" latinLnBrk="0" hangingPunct="0">
      <a:lnSpc>
        <a:spcPct val="100000"/>
      </a:lnSpc>
      <a:spcBef>
        <a:spcPts val="0"/>
      </a:spcBef>
      <a:spcAft>
        <a:spcPts val="0"/>
      </a:spcAft>
      <a:buClrTx/>
      <a:buSzTx/>
      <a:buFontTx/>
      <a:buNone/>
      <a:defRPr kumimoji="0" sz="5000" b="0" i="0" u="none" strike="noStrike" cap="none" spc="0" normalizeH="0" baseline="0">
        <a:ln>
          <a:noFill/>
        </a:ln>
        <a:solidFill>
          <a:srgbClr val="000000"/>
        </a:solidFill>
        <a:effectLst/>
        <a:uFillTx/>
        <a:latin typeface="+mn-lt"/>
        <a:ea typeface="+mn-ea"/>
        <a:cs typeface="+mn-cs"/>
        <a:sym typeface="Helvetica Light"/>
      </a:defRPr>
    </a:lvl7pPr>
    <a:lvl8pPr marL="0" marR="0" indent="1600200" algn="ctr" defTabSz="825500" rtl="0" fontAlgn="auto" latinLnBrk="0" hangingPunct="0">
      <a:lnSpc>
        <a:spcPct val="100000"/>
      </a:lnSpc>
      <a:spcBef>
        <a:spcPts val="0"/>
      </a:spcBef>
      <a:spcAft>
        <a:spcPts val="0"/>
      </a:spcAft>
      <a:buClrTx/>
      <a:buSzTx/>
      <a:buFontTx/>
      <a:buNone/>
      <a:defRPr kumimoji="0" sz="5000" b="0" i="0" u="none" strike="noStrike" cap="none" spc="0" normalizeH="0" baseline="0">
        <a:ln>
          <a:noFill/>
        </a:ln>
        <a:solidFill>
          <a:srgbClr val="000000"/>
        </a:solidFill>
        <a:effectLst/>
        <a:uFillTx/>
        <a:latin typeface="+mn-lt"/>
        <a:ea typeface="+mn-ea"/>
        <a:cs typeface="+mn-cs"/>
        <a:sym typeface="Helvetica Light"/>
      </a:defRPr>
    </a:lvl8pPr>
    <a:lvl9pPr marL="0" marR="0" indent="1828800" algn="ctr" defTabSz="825500" rtl="0" fontAlgn="auto" latinLnBrk="0" hangingPunct="0">
      <a:lnSpc>
        <a:spcPct val="100000"/>
      </a:lnSpc>
      <a:spcBef>
        <a:spcPts val="0"/>
      </a:spcBef>
      <a:spcAft>
        <a:spcPts val="0"/>
      </a:spcAft>
      <a:buClrTx/>
      <a:buSzTx/>
      <a:buFontTx/>
      <a:buNone/>
      <a:defRPr kumimoji="0" sz="5000" b="0" i="0" u="none" strike="noStrike" cap="none" spc="0" normalizeH="0" baseline="0">
        <a:ln>
          <a:noFill/>
        </a:ln>
        <a:solidFill>
          <a:srgbClr val="000000"/>
        </a:solidFill>
        <a:effectLst/>
        <a:uFillTx/>
        <a:latin typeface="+mn-lt"/>
        <a:ea typeface="+mn-ea"/>
        <a:cs typeface="+mn-cs"/>
        <a:sym typeface="Helvetica Light"/>
      </a:defRPr>
    </a:lvl9pPr>
  </p:defaultTextStyle>
  <p:extLst>
    <p:ext uri="{EFAFB233-063F-42B5-8137-9DF3F51BA10A}">
      <p15:sldGuideLst xmlns:p15="http://schemas.microsoft.com/office/powerpoint/2012/main">
        <p15:guide id="1" orient="horz" pos="4349">
          <p15:clr>
            <a:srgbClr val="A4A3A4"/>
          </p15:clr>
        </p15:guide>
        <p15:guide id="2" pos="76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714" y="90"/>
      </p:cViewPr>
      <p:guideLst>
        <p:guide orient="horz" pos="4349"/>
        <p:guide pos="76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6" name="Shape 136"/>
          <p:cNvSpPr>
            <a:spLocks noGrp="1" noRot="1" noChangeAspect="1"/>
          </p:cNvSpPr>
          <p:nvPr>
            <p:ph type="sldImg"/>
          </p:nvPr>
        </p:nvSpPr>
        <p:spPr>
          <a:xfrm>
            <a:off x="1143000" y="685800"/>
            <a:ext cx="4572000" cy="3429000"/>
          </a:xfrm>
          <a:prstGeom prst="rect">
            <a:avLst/>
          </a:prstGeom>
        </p:spPr>
        <p:txBody>
          <a:bodyPr/>
          <a:lstStyle/>
          <a:p>
            <a:endParaRPr/>
          </a:p>
        </p:txBody>
      </p:sp>
      <p:sp>
        <p:nvSpPr>
          <p:cNvPr id="137" name="Shape 137"/>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4108091806"/>
      </p:ext>
    </p:extLst>
  </p:cSld>
  <p:clrMap bg1="lt1" tx1="dk1" bg2="lt2" tx2="dk2" accent1="accent1" accent2="accent2" accent3="accent3" accent4="accent4" accent5="accent5" accent6="accent6" hlink="hlink" folHlink="folHlink"/>
  <p:notesStyle>
    <a:lvl1pPr defTabSz="457200" latinLnBrk="0">
      <a:lnSpc>
        <a:spcPct val="118000"/>
      </a:lnSpc>
      <a:defRPr sz="2200">
        <a:latin typeface="Helvetica Neue"/>
        <a:ea typeface="Helvetica Neue"/>
        <a:cs typeface="Helvetica Neue"/>
        <a:sym typeface="Helvetica Neue"/>
      </a:defRPr>
    </a:lvl1pPr>
    <a:lvl2pPr indent="228600" defTabSz="457200" latinLnBrk="0">
      <a:lnSpc>
        <a:spcPct val="118000"/>
      </a:lnSpc>
      <a:defRPr sz="2200">
        <a:latin typeface="Helvetica Neue"/>
        <a:ea typeface="Helvetica Neue"/>
        <a:cs typeface="Helvetica Neue"/>
        <a:sym typeface="Helvetica Neue"/>
      </a:defRPr>
    </a:lvl2pPr>
    <a:lvl3pPr indent="457200" defTabSz="457200" latinLnBrk="0">
      <a:lnSpc>
        <a:spcPct val="118000"/>
      </a:lnSpc>
      <a:defRPr sz="2200">
        <a:latin typeface="Helvetica Neue"/>
        <a:ea typeface="Helvetica Neue"/>
        <a:cs typeface="Helvetica Neue"/>
        <a:sym typeface="Helvetica Neue"/>
      </a:defRPr>
    </a:lvl3pPr>
    <a:lvl4pPr indent="685800" defTabSz="457200" latinLnBrk="0">
      <a:lnSpc>
        <a:spcPct val="118000"/>
      </a:lnSpc>
      <a:defRPr sz="2200">
        <a:latin typeface="Helvetica Neue"/>
        <a:ea typeface="Helvetica Neue"/>
        <a:cs typeface="Helvetica Neue"/>
        <a:sym typeface="Helvetica Neue"/>
      </a:defRPr>
    </a:lvl4pPr>
    <a:lvl5pPr indent="914400" defTabSz="457200" latinLnBrk="0">
      <a:lnSpc>
        <a:spcPct val="118000"/>
      </a:lnSpc>
      <a:defRPr sz="2200">
        <a:latin typeface="Helvetica Neue"/>
        <a:ea typeface="Helvetica Neue"/>
        <a:cs typeface="Helvetica Neue"/>
        <a:sym typeface="Helvetica Neue"/>
      </a:defRPr>
    </a:lvl5pPr>
    <a:lvl6pPr indent="1143000" defTabSz="457200" latinLnBrk="0">
      <a:lnSpc>
        <a:spcPct val="118000"/>
      </a:lnSpc>
      <a:defRPr sz="2200">
        <a:latin typeface="Helvetica Neue"/>
        <a:ea typeface="Helvetica Neue"/>
        <a:cs typeface="Helvetica Neue"/>
        <a:sym typeface="Helvetica Neue"/>
      </a:defRPr>
    </a:lvl6pPr>
    <a:lvl7pPr indent="1371600" defTabSz="457200" latinLnBrk="0">
      <a:lnSpc>
        <a:spcPct val="118000"/>
      </a:lnSpc>
      <a:defRPr sz="2200">
        <a:latin typeface="Helvetica Neue"/>
        <a:ea typeface="Helvetica Neue"/>
        <a:cs typeface="Helvetica Neue"/>
        <a:sym typeface="Helvetica Neue"/>
      </a:defRPr>
    </a:lvl7pPr>
    <a:lvl8pPr indent="1600200" defTabSz="457200" latinLnBrk="0">
      <a:lnSpc>
        <a:spcPct val="118000"/>
      </a:lnSpc>
      <a:defRPr sz="2200">
        <a:latin typeface="Helvetica Neue"/>
        <a:ea typeface="Helvetica Neue"/>
        <a:cs typeface="Helvetica Neue"/>
        <a:sym typeface="Helvetica Neue"/>
      </a:defRPr>
    </a:lvl8pPr>
    <a:lvl9pPr indent="1828800" defTabSz="457200" latinLnBrk="0">
      <a:lnSpc>
        <a:spcPct val="118000"/>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标题与副标题">
    <p:spTree>
      <p:nvGrpSpPr>
        <p:cNvPr id="1" name=""/>
        <p:cNvGrpSpPr/>
        <p:nvPr/>
      </p:nvGrpSpPr>
      <p:grpSpPr>
        <a:xfrm>
          <a:off x="0" y="0"/>
          <a:ext cx="0" cy="0"/>
          <a:chOff x="0" y="0"/>
          <a:chExt cx="0" cy="0"/>
        </a:xfrm>
      </p:grpSpPr>
      <p:sp>
        <p:nvSpPr>
          <p:cNvPr id="11" name="Shape 11"/>
          <p:cNvSpPr>
            <a:spLocks noGrp="1"/>
          </p:cNvSpPr>
          <p:nvPr>
            <p:ph type="title" hasCustomPrompt="1"/>
          </p:nvPr>
        </p:nvSpPr>
        <p:spPr>
          <a:xfrm>
            <a:off x="1778000" y="2298700"/>
            <a:ext cx="20828000" cy="4648200"/>
          </a:xfrm>
          <a:prstGeom prst="rect">
            <a:avLst/>
          </a:prstGeom>
        </p:spPr>
        <p:txBody>
          <a:bodyPr anchor="b"/>
          <a:lstStyle/>
          <a:p>
            <a:r>
              <a:t>标题文本</a:t>
            </a:r>
          </a:p>
        </p:txBody>
      </p:sp>
      <p:sp>
        <p:nvSpPr>
          <p:cNvPr id="12" name="Shape 12"/>
          <p:cNvSpPr>
            <a:spLocks noGrp="1"/>
          </p:cNvSpPr>
          <p:nvPr>
            <p:ph type="body" sz="quarter" idx="1" hasCustomPrompt="1"/>
          </p:nvPr>
        </p:nvSpPr>
        <p:spPr>
          <a:xfrm>
            <a:off x="1778000" y="7073900"/>
            <a:ext cx="20828000" cy="1587500"/>
          </a:xfrm>
          <a:prstGeom prst="rect">
            <a:avLst/>
          </a:prstGeom>
        </p:spPr>
        <p:txBody>
          <a:bodyPr anchor="t"/>
          <a:lstStyle>
            <a:lvl1pPr marL="0" indent="0" algn="ctr">
              <a:spcBef>
                <a:spcPts val="0"/>
              </a:spcBef>
              <a:buSzTx/>
              <a:buNone/>
              <a:defRPr sz="4400"/>
            </a:lvl1pPr>
            <a:lvl2pPr marL="0" indent="228600" algn="ctr">
              <a:spcBef>
                <a:spcPts val="0"/>
              </a:spcBef>
              <a:buSzTx/>
              <a:buNone/>
              <a:defRPr sz="4400"/>
            </a:lvl2pPr>
            <a:lvl3pPr marL="0" indent="457200" algn="ctr">
              <a:spcBef>
                <a:spcPts val="0"/>
              </a:spcBef>
              <a:buSzTx/>
              <a:buNone/>
              <a:defRPr sz="4400"/>
            </a:lvl3pPr>
            <a:lvl4pPr marL="0" indent="685800" algn="ctr">
              <a:spcBef>
                <a:spcPts val="0"/>
              </a:spcBef>
              <a:buSzTx/>
              <a:buNone/>
              <a:defRPr sz="4400"/>
            </a:lvl4pPr>
            <a:lvl5pPr marL="0" indent="914400" algn="ctr">
              <a:spcBef>
                <a:spcPts val="0"/>
              </a:spcBef>
              <a:buSzTx/>
              <a:buNone/>
              <a:defRPr sz="4400"/>
            </a:lvl5pPr>
          </a:lstStyle>
          <a:p>
            <a:r>
              <a:t>正文级别 1</a:t>
            </a:r>
          </a:p>
          <a:p>
            <a:pPr lvl="1"/>
            <a:r>
              <a:t>正文级别 2</a:t>
            </a:r>
          </a:p>
          <a:p>
            <a:pPr lvl="2"/>
            <a:r>
              <a:t>正文级别 3</a:t>
            </a:r>
          </a:p>
          <a:p>
            <a:pPr lvl="3"/>
            <a:r>
              <a:t>正文级别 4</a:t>
            </a:r>
          </a:p>
          <a:p>
            <a:pPr lvl="4"/>
            <a:r>
              <a:t>正文级别 5</a:t>
            </a:r>
          </a:p>
        </p:txBody>
      </p:sp>
      <p:sp>
        <p:nvSpPr>
          <p:cNvPr id="13" name="Shape 13"/>
          <p:cNvSpPr>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引文">
    <p:spTree>
      <p:nvGrpSpPr>
        <p:cNvPr id="1" name=""/>
        <p:cNvGrpSpPr/>
        <p:nvPr/>
      </p:nvGrpSpPr>
      <p:grpSpPr>
        <a:xfrm>
          <a:off x="0" y="0"/>
          <a:ext cx="0" cy="0"/>
          <a:chOff x="0" y="0"/>
          <a:chExt cx="0" cy="0"/>
        </a:xfrm>
      </p:grpSpPr>
      <p:sp>
        <p:nvSpPr>
          <p:cNvPr id="93" name="Shape 93"/>
          <p:cNvSpPr>
            <a:spLocks noGrp="1"/>
          </p:cNvSpPr>
          <p:nvPr>
            <p:ph type="body" sz="quarter" idx="13" hasCustomPrompt="1"/>
          </p:nvPr>
        </p:nvSpPr>
        <p:spPr>
          <a:xfrm>
            <a:off x="2387600" y="8953500"/>
            <a:ext cx="19621500" cy="685800"/>
          </a:xfrm>
          <a:prstGeom prst="rect">
            <a:avLst/>
          </a:prstGeom>
        </p:spPr>
        <p:txBody>
          <a:bodyPr anchor="t">
            <a:spAutoFit/>
          </a:bodyPr>
          <a:lstStyle>
            <a:lvl1pPr marL="0" indent="0" algn="ctr">
              <a:spcBef>
                <a:spcPts val="0"/>
              </a:spcBef>
              <a:buSzTx/>
              <a:buNone/>
              <a:defRPr sz="3800"/>
            </a:lvl1pPr>
          </a:lstStyle>
          <a:p>
            <a:r>
              <a:t>–Johnny Appleseed</a:t>
            </a:r>
          </a:p>
        </p:txBody>
      </p:sp>
      <p:sp>
        <p:nvSpPr>
          <p:cNvPr id="94" name="Shape 94"/>
          <p:cNvSpPr>
            <a:spLocks noGrp="1"/>
          </p:cNvSpPr>
          <p:nvPr>
            <p:ph type="body" sz="quarter" idx="14" hasCustomPrompt="1"/>
          </p:nvPr>
        </p:nvSpPr>
        <p:spPr>
          <a:xfrm>
            <a:off x="2387600" y="5975349"/>
            <a:ext cx="19621500" cy="1028701"/>
          </a:xfrm>
          <a:prstGeom prst="rect">
            <a:avLst/>
          </a:prstGeom>
        </p:spPr>
        <p:txBody>
          <a:bodyPr>
            <a:spAutoFit/>
          </a:bodyPr>
          <a:lstStyle>
            <a:lvl1pPr marL="0" indent="0" algn="ctr">
              <a:spcBef>
                <a:spcPts val="0"/>
              </a:spcBef>
              <a:buSzTx/>
              <a:buNone/>
            </a:lvl1pPr>
          </a:lstStyle>
          <a:p>
            <a:r>
              <a:t>“在此键入引文。”</a:t>
            </a:r>
          </a:p>
        </p:txBody>
      </p:sp>
      <p:sp>
        <p:nvSpPr>
          <p:cNvPr id="95" name="Shape 95"/>
          <p:cNvSpPr>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照片">
    <p:spTree>
      <p:nvGrpSpPr>
        <p:cNvPr id="1" name=""/>
        <p:cNvGrpSpPr/>
        <p:nvPr/>
      </p:nvGrpSpPr>
      <p:grpSpPr>
        <a:xfrm>
          <a:off x="0" y="0"/>
          <a:ext cx="0" cy="0"/>
          <a:chOff x="0" y="0"/>
          <a:chExt cx="0" cy="0"/>
        </a:xfrm>
      </p:grpSpPr>
      <p:sp>
        <p:nvSpPr>
          <p:cNvPr id="102" name="Shape 102"/>
          <p:cNvSpPr>
            <a:spLocks noGrp="1"/>
          </p:cNvSpPr>
          <p:nvPr>
            <p:ph type="pic" idx="13"/>
          </p:nvPr>
        </p:nvSpPr>
        <p:spPr>
          <a:xfrm>
            <a:off x="0" y="0"/>
            <a:ext cx="24384000" cy="13716000"/>
          </a:xfrm>
          <a:prstGeom prst="rect">
            <a:avLst/>
          </a:prstGeom>
        </p:spPr>
        <p:txBody>
          <a:bodyPr lIns="91439" tIns="45719" rIns="91439" bIns="45719" anchor="t">
            <a:noAutofit/>
          </a:bodyPr>
          <a:lstStyle/>
          <a:p>
            <a:endParaRPr/>
          </a:p>
        </p:txBody>
      </p:sp>
      <p:sp>
        <p:nvSpPr>
          <p:cNvPr id="103" name="Shape 103"/>
          <p:cNvSpPr>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空白">
    <p:spTree>
      <p:nvGrpSpPr>
        <p:cNvPr id="1" name=""/>
        <p:cNvGrpSpPr/>
        <p:nvPr/>
      </p:nvGrpSpPr>
      <p:grpSpPr>
        <a:xfrm>
          <a:off x="0" y="0"/>
          <a:ext cx="0" cy="0"/>
          <a:chOff x="0" y="0"/>
          <a:chExt cx="0" cy="0"/>
        </a:xfrm>
      </p:grpSpPr>
      <p:sp>
        <p:nvSpPr>
          <p:cNvPr id="110" name="Shape 110"/>
          <p:cNvSpPr>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照片 - 水平">
    <p:bg>
      <p:bgPr>
        <a:solidFill>
          <a:srgbClr val="000000"/>
        </a:solidFill>
        <a:effectLst/>
      </p:bgPr>
    </p:bg>
    <p:spTree>
      <p:nvGrpSpPr>
        <p:cNvPr id="1" name=""/>
        <p:cNvGrpSpPr/>
        <p:nvPr/>
      </p:nvGrpSpPr>
      <p:grpSpPr>
        <a:xfrm>
          <a:off x="0" y="0"/>
          <a:ext cx="0" cy="0"/>
          <a:chOff x="0" y="0"/>
          <a:chExt cx="0" cy="0"/>
        </a:xfrm>
      </p:grpSpPr>
      <p:sp>
        <p:nvSpPr>
          <p:cNvPr id="117" name="Shape 117"/>
          <p:cNvSpPr>
            <a:spLocks noGrp="1"/>
          </p:cNvSpPr>
          <p:nvPr>
            <p:ph type="pic" idx="13"/>
          </p:nvPr>
        </p:nvSpPr>
        <p:spPr>
          <a:xfrm>
            <a:off x="0" y="0"/>
            <a:ext cx="24384000" cy="13716000"/>
          </a:xfrm>
          <a:prstGeom prst="rect">
            <a:avLst/>
          </a:prstGeom>
        </p:spPr>
        <p:txBody>
          <a:bodyPr lIns="91439" tIns="45719" rIns="91439" bIns="45719" anchor="t">
            <a:noAutofit/>
          </a:bodyPr>
          <a:lstStyle/>
          <a:p>
            <a:endParaRPr/>
          </a:p>
        </p:txBody>
      </p:sp>
      <p:sp>
        <p:nvSpPr>
          <p:cNvPr id="118" name="Shape 118"/>
          <p:cNvSpPr>
            <a:spLocks noGrp="1"/>
          </p:cNvSpPr>
          <p:nvPr>
            <p:ph type="title" hasCustomPrompt="1"/>
          </p:nvPr>
        </p:nvSpPr>
        <p:spPr>
          <a:xfrm>
            <a:off x="1231900" y="1409700"/>
            <a:ext cx="21907500" cy="2057400"/>
          </a:xfrm>
          <a:prstGeom prst="rect">
            <a:avLst/>
          </a:prstGeom>
        </p:spPr>
        <p:txBody>
          <a:bodyPr anchor="t"/>
          <a:lstStyle>
            <a:lvl1pPr algn="l">
              <a:defRPr sz="8600" cap="all" spc="1375">
                <a:solidFill>
                  <a:srgbClr val="FFFFFF"/>
                </a:solidFill>
                <a:latin typeface="Avenir Light"/>
                <a:ea typeface="Avenir Light"/>
                <a:cs typeface="Avenir Light"/>
                <a:sym typeface="Avenir Light"/>
              </a:defRPr>
            </a:lvl1pPr>
          </a:lstStyle>
          <a:p>
            <a:r>
              <a:t>标题文本</a:t>
            </a:r>
          </a:p>
        </p:txBody>
      </p:sp>
      <p:sp>
        <p:nvSpPr>
          <p:cNvPr id="119" name="Shape 119"/>
          <p:cNvSpPr>
            <a:spLocks noGrp="1"/>
          </p:cNvSpPr>
          <p:nvPr>
            <p:ph type="body" sz="quarter" idx="1" hasCustomPrompt="1"/>
          </p:nvPr>
        </p:nvSpPr>
        <p:spPr>
          <a:xfrm>
            <a:off x="1231900" y="698500"/>
            <a:ext cx="21907500" cy="711200"/>
          </a:xfrm>
          <a:prstGeom prst="rect">
            <a:avLst/>
          </a:prstGeom>
        </p:spPr>
        <p:txBody>
          <a:bodyPr/>
          <a:lstStyle>
            <a:lvl1pPr marL="0" indent="0">
              <a:spcBef>
                <a:spcPts val="0"/>
              </a:spcBef>
              <a:buSzTx/>
              <a:buNone/>
              <a:defRPr sz="3200" cap="all" spc="512">
                <a:solidFill>
                  <a:srgbClr val="FFFFFF"/>
                </a:solidFill>
                <a:latin typeface="Avenir Book"/>
                <a:ea typeface="Avenir Book"/>
                <a:cs typeface="Avenir Book"/>
                <a:sym typeface="Avenir Book"/>
              </a:defRPr>
            </a:lvl1pPr>
            <a:lvl2pPr marL="0" indent="228600">
              <a:spcBef>
                <a:spcPts val="0"/>
              </a:spcBef>
              <a:buSzTx/>
              <a:buNone/>
              <a:defRPr sz="3200" cap="all" spc="512">
                <a:solidFill>
                  <a:srgbClr val="FFFFFF"/>
                </a:solidFill>
                <a:latin typeface="Avenir Book"/>
                <a:ea typeface="Avenir Book"/>
                <a:cs typeface="Avenir Book"/>
                <a:sym typeface="Avenir Book"/>
              </a:defRPr>
            </a:lvl2pPr>
            <a:lvl3pPr marL="0" indent="457200">
              <a:spcBef>
                <a:spcPts val="0"/>
              </a:spcBef>
              <a:buSzTx/>
              <a:buNone/>
              <a:defRPr sz="3200" cap="all" spc="512">
                <a:solidFill>
                  <a:srgbClr val="FFFFFF"/>
                </a:solidFill>
                <a:latin typeface="Avenir Book"/>
                <a:ea typeface="Avenir Book"/>
                <a:cs typeface="Avenir Book"/>
                <a:sym typeface="Avenir Book"/>
              </a:defRPr>
            </a:lvl3pPr>
            <a:lvl4pPr marL="0" indent="685800">
              <a:spcBef>
                <a:spcPts val="0"/>
              </a:spcBef>
              <a:buSzTx/>
              <a:buNone/>
              <a:defRPr sz="3200" cap="all" spc="512">
                <a:solidFill>
                  <a:srgbClr val="FFFFFF"/>
                </a:solidFill>
                <a:latin typeface="Avenir Book"/>
                <a:ea typeface="Avenir Book"/>
                <a:cs typeface="Avenir Book"/>
                <a:sym typeface="Avenir Book"/>
              </a:defRPr>
            </a:lvl4pPr>
            <a:lvl5pPr marL="0" indent="914400">
              <a:spcBef>
                <a:spcPts val="0"/>
              </a:spcBef>
              <a:buSzTx/>
              <a:buNone/>
              <a:defRPr sz="3200" cap="all" spc="512">
                <a:solidFill>
                  <a:srgbClr val="FFFFFF"/>
                </a:solidFill>
                <a:latin typeface="Avenir Book"/>
                <a:ea typeface="Avenir Book"/>
                <a:cs typeface="Avenir Book"/>
                <a:sym typeface="Avenir Book"/>
              </a:defRPr>
            </a:lvl5pPr>
          </a:lstStyle>
          <a:p>
            <a:r>
              <a:t>正文级别 1</a:t>
            </a:r>
          </a:p>
          <a:p>
            <a:pPr lvl="1"/>
            <a:r>
              <a:t>正文级别 2</a:t>
            </a:r>
          </a:p>
          <a:p>
            <a:pPr lvl="2"/>
            <a:r>
              <a:t>正文级别 3</a:t>
            </a:r>
          </a:p>
          <a:p>
            <a:pPr lvl="3"/>
            <a:r>
              <a:t>正文级别 4</a:t>
            </a:r>
          </a:p>
          <a:p>
            <a:pPr lvl="4"/>
            <a:r>
              <a:t>正文级别 5</a:t>
            </a:r>
          </a:p>
        </p:txBody>
      </p:sp>
      <p:sp>
        <p:nvSpPr>
          <p:cNvPr id="120" name="Shape 120"/>
          <p:cNvSpPr>
            <a:spLocks noGrp="1"/>
          </p:cNvSpPr>
          <p:nvPr>
            <p:ph type="sldNum" sz="quarter" idx="2"/>
          </p:nvPr>
        </p:nvSpPr>
        <p:spPr>
          <a:xfrm>
            <a:off x="11950790" y="13049250"/>
            <a:ext cx="431293" cy="520700"/>
          </a:xfrm>
          <a:prstGeom prst="rect">
            <a:avLst/>
          </a:prstGeom>
        </p:spPr>
        <p:txBody>
          <a:bodyPr/>
          <a:lstStyle>
            <a:lvl1pPr>
              <a:defRPr>
                <a:solidFill>
                  <a:srgbClr val="FFFFFF"/>
                </a:solidFill>
                <a:latin typeface="Avenir Light"/>
                <a:ea typeface="Avenir Light"/>
                <a:cs typeface="Avenir Light"/>
                <a:sym typeface="Avenir Light"/>
              </a:defRPr>
            </a:lvl1pPr>
          </a:lstStyle>
          <a:p>
            <a:fld id="{86CB4B4D-7CA3-9044-876B-883B54F8677D}" type="slidenum">
              <a:rPr/>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标题幻灯片">
    <p:spTree>
      <p:nvGrpSpPr>
        <p:cNvPr id="1" name=""/>
        <p:cNvGrpSpPr/>
        <p:nvPr/>
      </p:nvGrpSpPr>
      <p:grpSpPr>
        <a:xfrm>
          <a:off x="0" y="0"/>
          <a:ext cx="0" cy="0"/>
          <a:chOff x="0" y="0"/>
          <a:chExt cx="0" cy="0"/>
        </a:xfrm>
      </p:grpSpPr>
      <p:pic>
        <p:nvPicPr>
          <p:cNvPr id="127" name="image1.jpg"/>
          <p:cNvPicPr>
            <a:picLocks noChangeAspect="1"/>
          </p:cNvPicPr>
          <p:nvPr/>
        </p:nvPicPr>
        <p:blipFill>
          <a:blip r:embed="rId2"/>
          <a:stretch>
            <a:fillRect/>
          </a:stretch>
        </p:blipFill>
        <p:spPr>
          <a:xfrm>
            <a:off x="12702" y="0"/>
            <a:ext cx="24380824" cy="13719177"/>
          </a:xfrm>
          <a:prstGeom prst="rect">
            <a:avLst/>
          </a:prstGeom>
          <a:ln w="12700">
            <a:miter lim="400000"/>
            <a:headEnd/>
            <a:tailEnd/>
          </a:ln>
        </p:spPr>
      </p:pic>
      <p:sp>
        <p:nvSpPr>
          <p:cNvPr id="128" name="Shape 128"/>
          <p:cNvSpPr>
            <a:spLocks noGrp="1"/>
          </p:cNvSpPr>
          <p:nvPr>
            <p:ph type="title" hasCustomPrompt="1"/>
          </p:nvPr>
        </p:nvSpPr>
        <p:spPr>
          <a:xfrm>
            <a:off x="1841262" y="4261837"/>
            <a:ext cx="20723703" cy="2940731"/>
          </a:xfrm>
          <a:prstGeom prst="rect">
            <a:avLst/>
          </a:prstGeom>
        </p:spPr>
        <p:txBody>
          <a:bodyPr lIns="108850" tIns="108850" rIns="108850" bIns="108850"/>
          <a:lstStyle>
            <a:lvl1pPr defTabSz="2176780">
              <a:defRPr sz="10400">
                <a:latin typeface="Calibri" panose="020F0502020204030204"/>
                <a:ea typeface="Calibri" panose="020F0502020204030204"/>
                <a:cs typeface="Calibri" panose="020F0502020204030204"/>
                <a:sym typeface="Calibri" panose="020F0502020204030204"/>
              </a:defRPr>
            </a:lvl1pPr>
          </a:lstStyle>
          <a:p>
            <a:r>
              <a:t>标题文本</a:t>
            </a:r>
          </a:p>
        </p:txBody>
      </p:sp>
      <p:sp>
        <p:nvSpPr>
          <p:cNvPr id="129" name="Shape 129"/>
          <p:cNvSpPr>
            <a:spLocks noGrp="1"/>
          </p:cNvSpPr>
          <p:nvPr>
            <p:ph type="body" sz="quarter" idx="1" hasCustomPrompt="1"/>
          </p:nvPr>
        </p:nvSpPr>
        <p:spPr>
          <a:xfrm>
            <a:off x="3669824" y="7774199"/>
            <a:ext cx="17066579" cy="3506013"/>
          </a:xfrm>
          <a:prstGeom prst="rect">
            <a:avLst/>
          </a:prstGeom>
        </p:spPr>
        <p:txBody>
          <a:bodyPr lIns="108850" tIns="108850" rIns="108850" bIns="108850" anchor="t"/>
          <a:lstStyle>
            <a:lvl1pPr marL="0" indent="0" algn="ctr" defTabSz="2176780">
              <a:spcBef>
                <a:spcPts val="1800"/>
              </a:spcBef>
              <a:buSzTx/>
              <a:buNone/>
              <a:defRPr sz="7600">
                <a:solidFill>
                  <a:srgbClr val="888888"/>
                </a:solidFill>
                <a:latin typeface="Calibri" panose="020F0502020204030204"/>
                <a:ea typeface="Calibri" panose="020F0502020204030204"/>
                <a:cs typeface="Calibri" panose="020F0502020204030204"/>
                <a:sym typeface="Calibri" panose="020F0502020204030204"/>
              </a:defRPr>
            </a:lvl1pPr>
            <a:lvl2pPr marL="0" indent="544195" algn="ctr" defTabSz="2176780">
              <a:spcBef>
                <a:spcPts val="1800"/>
              </a:spcBef>
              <a:buSzTx/>
              <a:buNone/>
              <a:defRPr sz="7600">
                <a:solidFill>
                  <a:srgbClr val="888888"/>
                </a:solidFill>
                <a:latin typeface="Calibri" panose="020F0502020204030204"/>
                <a:ea typeface="Calibri" panose="020F0502020204030204"/>
                <a:cs typeface="Calibri" panose="020F0502020204030204"/>
                <a:sym typeface="Calibri" panose="020F0502020204030204"/>
              </a:defRPr>
            </a:lvl2pPr>
            <a:lvl3pPr marL="0" indent="1088390" algn="ctr" defTabSz="2176780">
              <a:spcBef>
                <a:spcPts val="1800"/>
              </a:spcBef>
              <a:buSzTx/>
              <a:buNone/>
              <a:defRPr sz="7600">
                <a:solidFill>
                  <a:srgbClr val="888888"/>
                </a:solidFill>
                <a:latin typeface="Calibri" panose="020F0502020204030204"/>
                <a:ea typeface="Calibri" panose="020F0502020204030204"/>
                <a:cs typeface="Calibri" panose="020F0502020204030204"/>
                <a:sym typeface="Calibri" panose="020F0502020204030204"/>
              </a:defRPr>
            </a:lvl3pPr>
            <a:lvl4pPr marL="0" indent="1632585" algn="ctr" defTabSz="2176780">
              <a:spcBef>
                <a:spcPts val="1800"/>
              </a:spcBef>
              <a:buSzTx/>
              <a:buNone/>
              <a:defRPr sz="7600">
                <a:solidFill>
                  <a:srgbClr val="888888"/>
                </a:solidFill>
                <a:latin typeface="Calibri" panose="020F0502020204030204"/>
                <a:ea typeface="Calibri" panose="020F0502020204030204"/>
                <a:cs typeface="Calibri" panose="020F0502020204030204"/>
                <a:sym typeface="Calibri" panose="020F0502020204030204"/>
              </a:defRPr>
            </a:lvl4pPr>
            <a:lvl5pPr marL="0" indent="2176780" algn="ctr" defTabSz="2176780">
              <a:spcBef>
                <a:spcPts val="1800"/>
              </a:spcBef>
              <a:buSzTx/>
              <a:buNone/>
              <a:defRPr sz="7600">
                <a:solidFill>
                  <a:srgbClr val="888888"/>
                </a:solidFill>
                <a:latin typeface="Calibri" panose="020F0502020204030204"/>
                <a:ea typeface="Calibri" panose="020F0502020204030204"/>
                <a:cs typeface="Calibri" panose="020F0502020204030204"/>
                <a:sym typeface="Calibri" panose="020F0502020204030204"/>
              </a:defRPr>
            </a:lvl5pPr>
          </a:lstStyle>
          <a:p>
            <a:r>
              <a:t>正文级别 1</a:t>
            </a:r>
          </a:p>
          <a:p>
            <a:pPr lvl="1"/>
            <a:r>
              <a:t>正文级别 2</a:t>
            </a:r>
          </a:p>
          <a:p>
            <a:pPr lvl="2"/>
            <a:r>
              <a:t>正文级别 3</a:t>
            </a:r>
          </a:p>
          <a:p>
            <a:pPr lvl="3"/>
            <a:r>
              <a:t>正文级别 4</a:t>
            </a:r>
          </a:p>
          <a:p>
            <a:pPr lvl="4"/>
            <a:r>
              <a:t>正文级别 5</a:t>
            </a:r>
          </a:p>
        </p:txBody>
      </p:sp>
      <p:sp>
        <p:nvSpPr>
          <p:cNvPr id="130" name="Shape 130"/>
          <p:cNvSpPr>
            <a:spLocks noGrp="1"/>
          </p:cNvSpPr>
          <p:nvPr>
            <p:ph type="sldNum" sz="quarter" idx="2"/>
          </p:nvPr>
        </p:nvSpPr>
        <p:spPr>
          <a:xfrm>
            <a:off x="22571122" y="12768804"/>
            <a:ext cx="603365" cy="624101"/>
          </a:xfrm>
          <a:prstGeom prst="rect">
            <a:avLst/>
          </a:prstGeom>
        </p:spPr>
        <p:txBody>
          <a:bodyPr lIns="108850" tIns="108850" rIns="108850" bIns="108850" anchor="ctr"/>
          <a:lstStyle>
            <a:lvl1pPr algn="r" defTabSz="2176780">
              <a:defRPr sz="2800">
                <a:solidFill>
                  <a:srgbClr val="888888"/>
                </a:solidFill>
                <a:latin typeface="Calibri" panose="020F0502020204030204"/>
                <a:ea typeface="Calibri" panose="020F0502020204030204"/>
                <a:cs typeface="Calibri" panose="020F0502020204030204"/>
                <a:sym typeface="Calibri" panose="020F0502020204030204"/>
              </a:defRPr>
            </a:lvl1pPr>
          </a:lstStyle>
          <a:p>
            <a:fld id="{86CB4B4D-7CA3-9044-876B-883B54F8677D}" type="slidenum">
              <a:rPr/>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照片 - 水平">
    <p:spTree>
      <p:nvGrpSpPr>
        <p:cNvPr id="1" name=""/>
        <p:cNvGrpSpPr/>
        <p:nvPr/>
      </p:nvGrpSpPr>
      <p:grpSpPr>
        <a:xfrm>
          <a:off x="0" y="0"/>
          <a:ext cx="0" cy="0"/>
          <a:chOff x="0" y="0"/>
          <a:chExt cx="0" cy="0"/>
        </a:xfrm>
      </p:grpSpPr>
      <p:sp>
        <p:nvSpPr>
          <p:cNvPr id="20" name="Shape 20"/>
          <p:cNvSpPr>
            <a:spLocks noGrp="1"/>
          </p:cNvSpPr>
          <p:nvPr>
            <p:ph type="pic" idx="13"/>
          </p:nvPr>
        </p:nvSpPr>
        <p:spPr>
          <a:xfrm>
            <a:off x="3125968" y="673100"/>
            <a:ext cx="18135601" cy="8737600"/>
          </a:xfrm>
          <a:prstGeom prst="rect">
            <a:avLst/>
          </a:prstGeom>
        </p:spPr>
        <p:txBody>
          <a:bodyPr lIns="91439" tIns="45719" rIns="91439" bIns="45719" anchor="t">
            <a:noAutofit/>
          </a:bodyPr>
          <a:lstStyle/>
          <a:p>
            <a:endParaRPr/>
          </a:p>
        </p:txBody>
      </p:sp>
      <p:sp>
        <p:nvSpPr>
          <p:cNvPr id="21" name="Shape 21"/>
          <p:cNvSpPr>
            <a:spLocks noGrp="1"/>
          </p:cNvSpPr>
          <p:nvPr>
            <p:ph type="title" hasCustomPrompt="1"/>
          </p:nvPr>
        </p:nvSpPr>
        <p:spPr>
          <a:xfrm>
            <a:off x="635000" y="9448800"/>
            <a:ext cx="23114000" cy="2006600"/>
          </a:xfrm>
          <a:prstGeom prst="rect">
            <a:avLst/>
          </a:prstGeom>
        </p:spPr>
        <p:txBody>
          <a:bodyPr anchor="b"/>
          <a:lstStyle/>
          <a:p>
            <a:r>
              <a:t>标题文本</a:t>
            </a:r>
          </a:p>
        </p:txBody>
      </p:sp>
      <p:sp>
        <p:nvSpPr>
          <p:cNvPr id="22" name="Shape 22"/>
          <p:cNvSpPr>
            <a:spLocks noGrp="1"/>
          </p:cNvSpPr>
          <p:nvPr>
            <p:ph type="body" sz="quarter" idx="1" hasCustomPrompt="1"/>
          </p:nvPr>
        </p:nvSpPr>
        <p:spPr>
          <a:xfrm>
            <a:off x="635000" y="11518900"/>
            <a:ext cx="23114000" cy="1587500"/>
          </a:xfrm>
          <a:prstGeom prst="rect">
            <a:avLst/>
          </a:prstGeom>
        </p:spPr>
        <p:txBody>
          <a:bodyPr anchor="t"/>
          <a:lstStyle>
            <a:lvl1pPr marL="0" indent="0" algn="ctr">
              <a:spcBef>
                <a:spcPts val="0"/>
              </a:spcBef>
              <a:buSzTx/>
              <a:buNone/>
              <a:defRPr sz="4400"/>
            </a:lvl1pPr>
            <a:lvl2pPr marL="0" indent="228600" algn="ctr">
              <a:spcBef>
                <a:spcPts val="0"/>
              </a:spcBef>
              <a:buSzTx/>
              <a:buNone/>
              <a:defRPr sz="4400"/>
            </a:lvl2pPr>
            <a:lvl3pPr marL="0" indent="457200" algn="ctr">
              <a:spcBef>
                <a:spcPts val="0"/>
              </a:spcBef>
              <a:buSzTx/>
              <a:buNone/>
              <a:defRPr sz="4400"/>
            </a:lvl3pPr>
            <a:lvl4pPr marL="0" indent="685800" algn="ctr">
              <a:spcBef>
                <a:spcPts val="0"/>
              </a:spcBef>
              <a:buSzTx/>
              <a:buNone/>
              <a:defRPr sz="4400"/>
            </a:lvl4pPr>
            <a:lvl5pPr marL="0" indent="914400" algn="ctr">
              <a:spcBef>
                <a:spcPts val="0"/>
              </a:spcBef>
              <a:buSzTx/>
              <a:buNone/>
              <a:defRPr sz="4400"/>
            </a:lvl5pPr>
          </a:lstStyle>
          <a:p>
            <a:r>
              <a:t>正文级别 1</a:t>
            </a:r>
          </a:p>
          <a:p>
            <a:pPr lvl="1"/>
            <a:r>
              <a:t>正文级别 2</a:t>
            </a:r>
          </a:p>
          <a:p>
            <a:pPr lvl="2"/>
            <a:r>
              <a:t>正文级别 3</a:t>
            </a:r>
          </a:p>
          <a:p>
            <a:pPr lvl="3"/>
            <a:r>
              <a:t>正文级别 4</a:t>
            </a:r>
          </a:p>
          <a:p>
            <a:pPr lvl="4"/>
            <a:r>
              <a:t>正文级别 5</a:t>
            </a:r>
          </a:p>
        </p:txBody>
      </p:sp>
      <p:sp>
        <p:nvSpPr>
          <p:cNvPr id="23" name="Shape 23"/>
          <p:cNvSpPr>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标题 - 居中">
    <p:spTree>
      <p:nvGrpSpPr>
        <p:cNvPr id="1" name=""/>
        <p:cNvGrpSpPr/>
        <p:nvPr/>
      </p:nvGrpSpPr>
      <p:grpSpPr>
        <a:xfrm>
          <a:off x="0" y="0"/>
          <a:ext cx="0" cy="0"/>
          <a:chOff x="0" y="0"/>
          <a:chExt cx="0" cy="0"/>
        </a:xfrm>
      </p:grpSpPr>
      <p:sp>
        <p:nvSpPr>
          <p:cNvPr id="30" name="Shape 30"/>
          <p:cNvSpPr>
            <a:spLocks noGrp="1"/>
          </p:cNvSpPr>
          <p:nvPr>
            <p:ph type="title" hasCustomPrompt="1"/>
          </p:nvPr>
        </p:nvSpPr>
        <p:spPr>
          <a:xfrm>
            <a:off x="1778000" y="4533900"/>
            <a:ext cx="20828000" cy="4648200"/>
          </a:xfrm>
          <a:prstGeom prst="rect">
            <a:avLst/>
          </a:prstGeom>
        </p:spPr>
        <p:txBody>
          <a:bodyPr/>
          <a:lstStyle/>
          <a:p>
            <a:r>
              <a:t>标题文本</a:t>
            </a:r>
          </a:p>
        </p:txBody>
      </p:sp>
      <p:sp>
        <p:nvSpPr>
          <p:cNvPr id="31" name="Shape 31"/>
          <p:cNvSpPr>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照片 - 垂直">
    <p:spTree>
      <p:nvGrpSpPr>
        <p:cNvPr id="1" name=""/>
        <p:cNvGrpSpPr/>
        <p:nvPr/>
      </p:nvGrpSpPr>
      <p:grpSpPr>
        <a:xfrm>
          <a:off x="0" y="0"/>
          <a:ext cx="0" cy="0"/>
          <a:chOff x="0" y="0"/>
          <a:chExt cx="0" cy="0"/>
        </a:xfrm>
      </p:grpSpPr>
      <p:sp>
        <p:nvSpPr>
          <p:cNvPr id="38" name="Shape 38"/>
          <p:cNvSpPr>
            <a:spLocks noGrp="1"/>
          </p:cNvSpPr>
          <p:nvPr>
            <p:ph type="pic" sz="half" idx="13"/>
          </p:nvPr>
        </p:nvSpPr>
        <p:spPr>
          <a:xfrm>
            <a:off x="13165980" y="1104900"/>
            <a:ext cx="9525001" cy="11506200"/>
          </a:xfrm>
          <a:prstGeom prst="rect">
            <a:avLst/>
          </a:prstGeom>
        </p:spPr>
        <p:txBody>
          <a:bodyPr lIns="91439" tIns="45719" rIns="91439" bIns="45719" anchor="t">
            <a:noAutofit/>
          </a:bodyPr>
          <a:lstStyle/>
          <a:p>
            <a:endParaRPr/>
          </a:p>
        </p:txBody>
      </p:sp>
      <p:sp>
        <p:nvSpPr>
          <p:cNvPr id="39" name="Shape 39"/>
          <p:cNvSpPr>
            <a:spLocks noGrp="1"/>
          </p:cNvSpPr>
          <p:nvPr>
            <p:ph type="title" hasCustomPrompt="1"/>
          </p:nvPr>
        </p:nvSpPr>
        <p:spPr>
          <a:xfrm>
            <a:off x="1651000" y="1104900"/>
            <a:ext cx="10223500" cy="5613400"/>
          </a:xfrm>
          <a:prstGeom prst="rect">
            <a:avLst/>
          </a:prstGeom>
        </p:spPr>
        <p:txBody>
          <a:bodyPr anchor="b"/>
          <a:lstStyle>
            <a:lvl1pPr>
              <a:defRPr sz="8400"/>
            </a:lvl1pPr>
          </a:lstStyle>
          <a:p>
            <a:r>
              <a:t>标题文本</a:t>
            </a:r>
          </a:p>
        </p:txBody>
      </p:sp>
      <p:sp>
        <p:nvSpPr>
          <p:cNvPr id="40" name="Shape 40"/>
          <p:cNvSpPr>
            <a:spLocks noGrp="1"/>
          </p:cNvSpPr>
          <p:nvPr>
            <p:ph type="body" sz="quarter" idx="1" hasCustomPrompt="1"/>
          </p:nvPr>
        </p:nvSpPr>
        <p:spPr>
          <a:xfrm>
            <a:off x="1651000" y="6845300"/>
            <a:ext cx="10223500" cy="5765800"/>
          </a:xfrm>
          <a:prstGeom prst="rect">
            <a:avLst/>
          </a:prstGeom>
        </p:spPr>
        <p:txBody>
          <a:bodyPr anchor="t"/>
          <a:lstStyle>
            <a:lvl1pPr marL="0" indent="0" algn="ctr">
              <a:spcBef>
                <a:spcPts val="0"/>
              </a:spcBef>
              <a:buSzTx/>
              <a:buNone/>
              <a:defRPr sz="4400"/>
            </a:lvl1pPr>
            <a:lvl2pPr marL="0" indent="228600" algn="ctr">
              <a:spcBef>
                <a:spcPts val="0"/>
              </a:spcBef>
              <a:buSzTx/>
              <a:buNone/>
              <a:defRPr sz="4400"/>
            </a:lvl2pPr>
            <a:lvl3pPr marL="0" indent="457200" algn="ctr">
              <a:spcBef>
                <a:spcPts val="0"/>
              </a:spcBef>
              <a:buSzTx/>
              <a:buNone/>
              <a:defRPr sz="4400"/>
            </a:lvl3pPr>
            <a:lvl4pPr marL="0" indent="685800" algn="ctr">
              <a:spcBef>
                <a:spcPts val="0"/>
              </a:spcBef>
              <a:buSzTx/>
              <a:buNone/>
              <a:defRPr sz="4400"/>
            </a:lvl4pPr>
            <a:lvl5pPr marL="0" indent="914400" algn="ctr">
              <a:spcBef>
                <a:spcPts val="0"/>
              </a:spcBef>
              <a:buSzTx/>
              <a:buNone/>
              <a:defRPr sz="4400"/>
            </a:lvl5pPr>
          </a:lstStyle>
          <a:p>
            <a:r>
              <a:t>正文级别 1</a:t>
            </a:r>
          </a:p>
          <a:p>
            <a:pPr lvl="1"/>
            <a:r>
              <a:t>正文级别 2</a:t>
            </a:r>
          </a:p>
          <a:p>
            <a:pPr lvl="2"/>
            <a:r>
              <a:t>正文级别 3</a:t>
            </a:r>
          </a:p>
          <a:p>
            <a:pPr lvl="3"/>
            <a:r>
              <a:t>正文级别 4</a:t>
            </a:r>
          </a:p>
          <a:p>
            <a:pPr lvl="4"/>
            <a:r>
              <a:t>正文级别 5</a:t>
            </a:r>
          </a:p>
        </p:txBody>
      </p:sp>
      <p:sp>
        <p:nvSpPr>
          <p:cNvPr id="41" name="Shape 41"/>
          <p:cNvSpPr>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标题 - 顶部对齐">
    <p:spTree>
      <p:nvGrpSpPr>
        <p:cNvPr id="1" name=""/>
        <p:cNvGrpSpPr/>
        <p:nvPr/>
      </p:nvGrpSpPr>
      <p:grpSpPr>
        <a:xfrm>
          <a:off x="0" y="0"/>
          <a:ext cx="0" cy="0"/>
          <a:chOff x="0" y="0"/>
          <a:chExt cx="0" cy="0"/>
        </a:xfrm>
      </p:grpSpPr>
      <p:sp>
        <p:nvSpPr>
          <p:cNvPr id="48" name="Shape 48"/>
          <p:cNvSpPr>
            <a:spLocks noGrp="1"/>
          </p:cNvSpPr>
          <p:nvPr>
            <p:ph type="title" hasCustomPrompt="1"/>
          </p:nvPr>
        </p:nvSpPr>
        <p:spPr>
          <a:prstGeom prst="rect">
            <a:avLst/>
          </a:prstGeom>
        </p:spPr>
        <p:txBody>
          <a:bodyPr/>
          <a:lstStyle/>
          <a:p>
            <a:r>
              <a:t>标题文本</a:t>
            </a:r>
          </a:p>
        </p:txBody>
      </p:sp>
      <p:sp>
        <p:nvSpPr>
          <p:cNvPr id="49" name="Shape 49"/>
          <p:cNvSpPr>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标题与项目符号">
    <p:spTree>
      <p:nvGrpSpPr>
        <p:cNvPr id="1" name=""/>
        <p:cNvGrpSpPr/>
        <p:nvPr/>
      </p:nvGrpSpPr>
      <p:grpSpPr>
        <a:xfrm>
          <a:off x="0" y="0"/>
          <a:ext cx="0" cy="0"/>
          <a:chOff x="0" y="0"/>
          <a:chExt cx="0" cy="0"/>
        </a:xfrm>
      </p:grpSpPr>
      <p:sp>
        <p:nvSpPr>
          <p:cNvPr id="56" name="Shape 56"/>
          <p:cNvSpPr>
            <a:spLocks noGrp="1"/>
          </p:cNvSpPr>
          <p:nvPr>
            <p:ph type="title" hasCustomPrompt="1"/>
          </p:nvPr>
        </p:nvSpPr>
        <p:spPr>
          <a:prstGeom prst="rect">
            <a:avLst/>
          </a:prstGeom>
        </p:spPr>
        <p:txBody>
          <a:bodyPr/>
          <a:lstStyle/>
          <a:p>
            <a:r>
              <a:t>标题文本</a:t>
            </a:r>
          </a:p>
        </p:txBody>
      </p:sp>
      <p:sp>
        <p:nvSpPr>
          <p:cNvPr id="57" name="Shape 57"/>
          <p:cNvSpPr>
            <a:spLocks noGrp="1"/>
          </p:cNvSpPr>
          <p:nvPr>
            <p:ph type="body" idx="1" hasCustomPrompt="1"/>
          </p:nvPr>
        </p:nvSpPr>
        <p:spPr>
          <a:prstGeom prst="rect">
            <a:avLst/>
          </a:prstGeom>
        </p:spPr>
        <p:txBody>
          <a:bodyPr/>
          <a:lstStyle/>
          <a:p>
            <a:r>
              <a:t>正文级别 1</a:t>
            </a:r>
          </a:p>
          <a:p>
            <a:pPr lvl="1"/>
            <a:r>
              <a:t>正文级别 2</a:t>
            </a:r>
          </a:p>
          <a:p>
            <a:pPr lvl="2"/>
            <a:r>
              <a:t>正文级别 3</a:t>
            </a:r>
          </a:p>
          <a:p>
            <a:pPr lvl="3"/>
            <a:r>
              <a:t>正文级别 4</a:t>
            </a:r>
          </a:p>
          <a:p>
            <a:pPr lvl="4"/>
            <a:r>
              <a:t>正文级别 5</a:t>
            </a:r>
          </a:p>
        </p:txBody>
      </p:sp>
      <p:sp>
        <p:nvSpPr>
          <p:cNvPr id="58" name="Shape 58"/>
          <p:cNvSpPr>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标题、项目符号与照片">
    <p:spTree>
      <p:nvGrpSpPr>
        <p:cNvPr id="1" name=""/>
        <p:cNvGrpSpPr/>
        <p:nvPr/>
      </p:nvGrpSpPr>
      <p:grpSpPr>
        <a:xfrm>
          <a:off x="0" y="0"/>
          <a:ext cx="0" cy="0"/>
          <a:chOff x="0" y="0"/>
          <a:chExt cx="0" cy="0"/>
        </a:xfrm>
      </p:grpSpPr>
      <p:sp>
        <p:nvSpPr>
          <p:cNvPr id="65" name="Shape 65"/>
          <p:cNvSpPr>
            <a:spLocks noGrp="1"/>
          </p:cNvSpPr>
          <p:nvPr>
            <p:ph type="pic" sz="half" idx="13"/>
          </p:nvPr>
        </p:nvSpPr>
        <p:spPr>
          <a:xfrm>
            <a:off x="13169900" y="3238500"/>
            <a:ext cx="9525000" cy="9207500"/>
          </a:xfrm>
          <a:prstGeom prst="rect">
            <a:avLst/>
          </a:prstGeom>
        </p:spPr>
        <p:txBody>
          <a:bodyPr lIns="91439" tIns="45719" rIns="91439" bIns="45719" anchor="t">
            <a:noAutofit/>
          </a:bodyPr>
          <a:lstStyle/>
          <a:p>
            <a:endParaRPr/>
          </a:p>
        </p:txBody>
      </p:sp>
      <p:sp>
        <p:nvSpPr>
          <p:cNvPr id="66" name="Shape 66"/>
          <p:cNvSpPr>
            <a:spLocks noGrp="1"/>
          </p:cNvSpPr>
          <p:nvPr>
            <p:ph type="title" hasCustomPrompt="1"/>
          </p:nvPr>
        </p:nvSpPr>
        <p:spPr>
          <a:prstGeom prst="rect">
            <a:avLst/>
          </a:prstGeom>
        </p:spPr>
        <p:txBody>
          <a:bodyPr/>
          <a:lstStyle/>
          <a:p>
            <a:r>
              <a:t>标题文本</a:t>
            </a:r>
          </a:p>
        </p:txBody>
      </p:sp>
      <p:sp>
        <p:nvSpPr>
          <p:cNvPr id="67" name="Shape 67"/>
          <p:cNvSpPr>
            <a:spLocks noGrp="1"/>
          </p:cNvSpPr>
          <p:nvPr>
            <p:ph type="body" sz="half" idx="1" hasCustomPrompt="1"/>
          </p:nvPr>
        </p:nvSpPr>
        <p:spPr>
          <a:xfrm>
            <a:off x="1689100" y="3238500"/>
            <a:ext cx="10007600" cy="9207500"/>
          </a:xfrm>
          <a:prstGeom prst="rect">
            <a:avLst/>
          </a:prstGeom>
        </p:spPr>
        <p:txBody>
          <a:bodyPr/>
          <a:lstStyle>
            <a:lvl1pPr marL="558800" indent="-558800">
              <a:spcBef>
                <a:spcPts val="4500"/>
              </a:spcBef>
              <a:defRPr sz="4500"/>
            </a:lvl1pPr>
            <a:lvl2pPr marL="1117600" indent="-558800">
              <a:spcBef>
                <a:spcPts val="4500"/>
              </a:spcBef>
              <a:defRPr sz="4500"/>
            </a:lvl2pPr>
            <a:lvl3pPr marL="1676400" indent="-558800">
              <a:spcBef>
                <a:spcPts val="4500"/>
              </a:spcBef>
              <a:defRPr sz="4500"/>
            </a:lvl3pPr>
            <a:lvl4pPr marL="2235200" indent="-558800">
              <a:spcBef>
                <a:spcPts val="4500"/>
              </a:spcBef>
              <a:defRPr sz="4500"/>
            </a:lvl4pPr>
            <a:lvl5pPr marL="2794000" indent="-558800">
              <a:spcBef>
                <a:spcPts val="4500"/>
              </a:spcBef>
              <a:defRPr sz="4500"/>
            </a:lvl5pPr>
          </a:lstStyle>
          <a:p>
            <a:r>
              <a:t>正文级别 1</a:t>
            </a:r>
          </a:p>
          <a:p>
            <a:pPr lvl="1"/>
            <a:r>
              <a:t>正文级别 2</a:t>
            </a:r>
          </a:p>
          <a:p>
            <a:pPr lvl="2"/>
            <a:r>
              <a:t>正文级别 3</a:t>
            </a:r>
          </a:p>
          <a:p>
            <a:pPr lvl="3"/>
            <a:r>
              <a:t>正文级别 4</a:t>
            </a:r>
          </a:p>
          <a:p>
            <a:pPr lvl="4"/>
            <a:r>
              <a:t>正文级别 5</a:t>
            </a:r>
          </a:p>
        </p:txBody>
      </p:sp>
      <p:sp>
        <p:nvSpPr>
          <p:cNvPr id="68" name="Shape 68"/>
          <p:cNvSpPr>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项目符号">
    <p:spTree>
      <p:nvGrpSpPr>
        <p:cNvPr id="1" name=""/>
        <p:cNvGrpSpPr/>
        <p:nvPr/>
      </p:nvGrpSpPr>
      <p:grpSpPr>
        <a:xfrm>
          <a:off x="0" y="0"/>
          <a:ext cx="0" cy="0"/>
          <a:chOff x="0" y="0"/>
          <a:chExt cx="0" cy="0"/>
        </a:xfrm>
      </p:grpSpPr>
      <p:sp>
        <p:nvSpPr>
          <p:cNvPr id="75" name="Shape 75"/>
          <p:cNvSpPr>
            <a:spLocks noGrp="1"/>
          </p:cNvSpPr>
          <p:nvPr>
            <p:ph type="body" idx="1" hasCustomPrompt="1"/>
          </p:nvPr>
        </p:nvSpPr>
        <p:spPr>
          <a:xfrm>
            <a:off x="1689100" y="1778000"/>
            <a:ext cx="21005800" cy="10147300"/>
          </a:xfrm>
          <a:prstGeom prst="rect">
            <a:avLst/>
          </a:prstGeom>
        </p:spPr>
        <p:txBody>
          <a:bodyPr/>
          <a:lstStyle/>
          <a:p>
            <a:r>
              <a:t>正文级别 1</a:t>
            </a:r>
          </a:p>
          <a:p>
            <a:pPr lvl="1"/>
            <a:r>
              <a:t>正文级别 2</a:t>
            </a:r>
          </a:p>
          <a:p>
            <a:pPr lvl="2"/>
            <a:r>
              <a:t>正文级别 3</a:t>
            </a:r>
          </a:p>
          <a:p>
            <a:pPr lvl="3"/>
            <a:r>
              <a:t>正文级别 4</a:t>
            </a:r>
          </a:p>
          <a:p>
            <a:pPr lvl="4"/>
            <a:r>
              <a:t>正文级别 5</a:t>
            </a:r>
          </a:p>
        </p:txBody>
      </p:sp>
      <p:sp>
        <p:nvSpPr>
          <p:cNvPr id="76" name="Shape 76"/>
          <p:cNvSpPr>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照片 - 3 联">
    <p:spTree>
      <p:nvGrpSpPr>
        <p:cNvPr id="1" name=""/>
        <p:cNvGrpSpPr/>
        <p:nvPr/>
      </p:nvGrpSpPr>
      <p:grpSpPr>
        <a:xfrm>
          <a:off x="0" y="0"/>
          <a:ext cx="0" cy="0"/>
          <a:chOff x="0" y="0"/>
          <a:chExt cx="0" cy="0"/>
        </a:xfrm>
      </p:grpSpPr>
      <p:sp>
        <p:nvSpPr>
          <p:cNvPr id="83" name="Shape 83"/>
          <p:cNvSpPr>
            <a:spLocks noGrp="1"/>
          </p:cNvSpPr>
          <p:nvPr>
            <p:ph type="pic" sz="quarter" idx="13"/>
          </p:nvPr>
        </p:nvSpPr>
        <p:spPr>
          <a:xfrm>
            <a:off x="15760700" y="7048500"/>
            <a:ext cx="7404100" cy="5549900"/>
          </a:xfrm>
          <a:prstGeom prst="rect">
            <a:avLst/>
          </a:prstGeom>
        </p:spPr>
        <p:txBody>
          <a:bodyPr lIns="91439" tIns="45719" rIns="91439" bIns="45719" anchor="t">
            <a:noAutofit/>
          </a:bodyPr>
          <a:lstStyle/>
          <a:p>
            <a:endParaRPr/>
          </a:p>
        </p:txBody>
      </p:sp>
      <p:sp>
        <p:nvSpPr>
          <p:cNvPr id="84" name="Shape 84"/>
          <p:cNvSpPr>
            <a:spLocks noGrp="1"/>
          </p:cNvSpPr>
          <p:nvPr>
            <p:ph type="pic" sz="quarter" idx="14"/>
          </p:nvPr>
        </p:nvSpPr>
        <p:spPr>
          <a:xfrm>
            <a:off x="15760700" y="1130300"/>
            <a:ext cx="7404100" cy="5549900"/>
          </a:xfrm>
          <a:prstGeom prst="rect">
            <a:avLst/>
          </a:prstGeom>
        </p:spPr>
        <p:txBody>
          <a:bodyPr lIns="91439" tIns="45719" rIns="91439" bIns="45719" anchor="t">
            <a:noAutofit/>
          </a:bodyPr>
          <a:lstStyle/>
          <a:p>
            <a:endParaRPr/>
          </a:p>
        </p:txBody>
      </p:sp>
      <p:sp>
        <p:nvSpPr>
          <p:cNvPr id="85" name="Shape 85"/>
          <p:cNvSpPr>
            <a:spLocks noGrp="1"/>
          </p:cNvSpPr>
          <p:nvPr>
            <p:ph type="pic" idx="15"/>
          </p:nvPr>
        </p:nvSpPr>
        <p:spPr>
          <a:xfrm>
            <a:off x="1206500" y="1130300"/>
            <a:ext cx="14173200" cy="11468100"/>
          </a:xfrm>
          <a:prstGeom prst="rect">
            <a:avLst/>
          </a:prstGeom>
        </p:spPr>
        <p:txBody>
          <a:bodyPr lIns="91439" tIns="45719" rIns="91439" bIns="45719" anchor="t">
            <a:noAutofit/>
          </a:bodyPr>
          <a:lstStyle/>
          <a:p>
            <a:endParaRPr/>
          </a:p>
        </p:txBody>
      </p:sp>
      <p:sp>
        <p:nvSpPr>
          <p:cNvPr id="86" name="Shape 86"/>
          <p:cNvSpPr>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1689100" y="952500"/>
            <a:ext cx="21005800" cy="2286000"/>
          </a:xfrm>
          <a:prstGeom prst="rect">
            <a:avLst/>
          </a:prstGeom>
          <a:ln w="12700">
            <a:miter lim="400000"/>
          </a:ln>
        </p:spPr>
        <p:txBody>
          <a:bodyPr lIns="50800" tIns="50800" rIns="50800" bIns="50800" anchor="ctr">
            <a:normAutofit/>
          </a:bodyPr>
          <a:lstStyle/>
          <a:p>
            <a:r>
              <a:t>标题文本</a:t>
            </a:r>
          </a:p>
        </p:txBody>
      </p:sp>
      <p:sp>
        <p:nvSpPr>
          <p:cNvPr id="3" name="Shape 3"/>
          <p:cNvSpPr>
            <a:spLocks noGrp="1"/>
          </p:cNvSpPr>
          <p:nvPr>
            <p:ph type="body" idx="1"/>
          </p:nvPr>
        </p:nvSpPr>
        <p:spPr>
          <a:xfrm>
            <a:off x="1689100" y="3238500"/>
            <a:ext cx="21005800" cy="9207500"/>
          </a:xfrm>
          <a:prstGeom prst="rect">
            <a:avLst/>
          </a:prstGeom>
          <a:ln w="12700">
            <a:miter lim="400000"/>
          </a:ln>
        </p:spPr>
        <p:txBody>
          <a:bodyPr lIns="50800" tIns="50800" rIns="50800" bIns="50800" anchor="ctr">
            <a:normAutofit/>
          </a:bodyPr>
          <a:lstStyle/>
          <a:p>
            <a:r>
              <a:t>正文级别 1</a:t>
            </a:r>
          </a:p>
          <a:p>
            <a:pPr lvl="1"/>
            <a:r>
              <a:t>正文级别 2</a:t>
            </a:r>
          </a:p>
          <a:p>
            <a:pPr lvl="2"/>
            <a:r>
              <a:t>正文级别 3</a:t>
            </a:r>
          </a:p>
          <a:p>
            <a:pPr lvl="3"/>
            <a:r>
              <a:t>正文级别 4</a:t>
            </a:r>
          </a:p>
          <a:p>
            <a:pPr lvl="4"/>
            <a:r>
              <a:t>正文级别 5</a:t>
            </a:r>
          </a:p>
        </p:txBody>
      </p:sp>
      <p:sp>
        <p:nvSpPr>
          <p:cNvPr id="4" name="Shape 4"/>
          <p:cNvSpPr>
            <a:spLocks noGrp="1"/>
          </p:cNvSpPr>
          <p:nvPr>
            <p:ph type="sldNum" sz="quarter" idx="2"/>
          </p:nvPr>
        </p:nvSpPr>
        <p:spPr>
          <a:xfrm>
            <a:off x="11959031" y="13081000"/>
            <a:ext cx="453238" cy="469900"/>
          </a:xfrm>
          <a:prstGeom prst="rect">
            <a:avLst/>
          </a:prstGeom>
          <a:ln w="12700">
            <a:miter lim="400000"/>
          </a:ln>
        </p:spPr>
        <p:txBody>
          <a:bodyPr wrap="none" lIns="50800" tIns="50800" rIns="50800" bIns="50800">
            <a:spAutoFit/>
          </a:bodyPr>
          <a:lstStyle>
            <a:lvl1pPr>
              <a:defRPr sz="2400"/>
            </a:lvl1pPr>
          </a:lstStyle>
          <a:p>
            <a:fld id="{86CB4B4D-7CA3-9044-876B-883B54F8677D}" type="slidenum">
              <a:r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825500" rtl="0" latinLnBrk="0">
        <a:lnSpc>
          <a:spcPct val="100000"/>
        </a:lnSpc>
        <a:spcBef>
          <a:spcPts val="0"/>
        </a:spcBef>
        <a:spcAft>
          <a:spcPts val="0"/>
        </a:spcAft>
        <a:buClrTx/>
        <a:buSzTx/>
        <a:buFontTx/>
        <a:buNone/>
        <a:defRPr sz="11200" b="0" i="0" u="none" strike="noStrike" cap="none" spc="0" baseline="0">
          <a:ln>
            <a:noFill/>
          </a:ln>
          <a:solidFill>
            <a:srgbClr val="000000"/>
          </a:solidFill>
          <a:uFillTx/>
          <a:latin typeface="+mn-lt"/>
          <a:ea typeface="+mn-ea"/>
          <a:cs typeface="+mn-cs"/>
          <a:sym typeface="Helvetica Light"/>
        </a:defRPr>
      </a:lvl1pPr>
      <a:lvl2pPr marL="0" marR="0" indent="228600" algn="ctr" defTabSz="825500" rtl="0" latinLnBrk="0">
        <a:lnSpc>
          <a:spcPct val="100000"/>
        </a:lnSpc>
        <a:spcBef>
          <a:spcPts val="0"/>
        </a:spcBef>
        <a:spcAft>
          <a:spcPts val="0"/>
        </a:spcAft>
        <a:buClrTx/>
        <a:buSzTx/>
        <a:buFontTx/>
        <a:buNone/>
        <a:defRPr sz="11200" b="0" i="0" u="none" strike="noStrike" cap="none" spc="0" baseline="0">
          <a:ln>
            <a:noFill/>
          </a:ln>
          <a:solidFill>
            <a:srgbClr val="000000"/>
          </a:solidFill>
          <a:uFillTx/>
          <a:latin typeface="+mn-lt"/>
          <a:ea typeface="+mn-ea"/>
          <a:cs typeface="+mn-cs"/>
          <a:sym typeface="Helvetica Light"/>
        </a:defRPr>
      </a:lvl2pPr>
      <a:lvl3pPr marL="0" marR="0" indent="457200" algn="ctr" defTabSz="825500" rtl="0" latinLnBrk="0">
        <a:lnSpc>
          <a:spcPct val="100000"/>
        </a:lnSpc>
        <a:spcBef>
          <a:spcPts val="0"/>
        </a:spcBef>
        <a:spcAft>
          <a:spcPts val="0"/>
        </a:spcAft>
        <a:buClrTx/>
        <a:buSzTx/>
        <a:buFontTx/>
        <a:buNone/>
        <a:defRPr sz="11200" b="0" i="0" u="none" strike="noStrike" cap="none" spc="0" baseline="0">
          <a:ln>
            <a:noFill/>
          </a:ln>
          <a:solidFill>
            <a:srgbClr val="000000"/>
          </a:solidFill>
          <a:uFillTx/>
          <a:latin typeface="+mn-lt"/>
          <a:ea typeface="+mn-ea"/>
          <a:cs typeface="+mn-cs"/>
          <a:sym typeface="Helvetica Light"/>
        </a:defRPr>
      </a:lvl3pPr>
      <a:lvl4pPr marL="0" marR="0" indent="685800" algn="ctr" defTabSz="825500" rtl="0" latinLnBrk="0">
        <a:lnSpc>
          <a:spcPct val="100000"/>
        </a:lnSpc>
        <a:spcBef>
          <a:spcPts val="0"/>
        </a:spcBef>
        <a:spcAft>
          <a:spcPts val="0"/>
        </a:spcAft>
        <a:buClrTx/>
        <a:buSzTx/>
        <a:buFontTx/>
        <a:buNone/>
        <a:defRPr sz="11200" b="0" i="0" u="none" strike="noStrike" cap="none" spc="0" baseline="0">
          <a:ln>
            <a:noFill/>
          </a:ln>
          <a:solidFill>
            <a:srgbClr val="000000"/>
          </a:solidFill>
          <a:uFillTx/>
          <a:latin typeface="+mn-lt"/>
          <a:ea typeface="+mn-ea"/>
          <a:cs typeface="+mn-cs"/>
          <a:sym typeface="Helvetica Light"/>
        </a:defRPr>
      </a:lvl4pPr>
      <a:lvl5pPr marL="0" marR="0" indent="914400" algn="ctr" defTabSz="825500" rtl="0" latinLnBrk="0">
        <a:lnSpc>
          <a:spcPct val="100000"/>
        </a:lnSpc>
        <a:spcBef>
          <a:spcPts val="0"/>
        </a:spcBef>
        <a:spcAft>
          <a:spcPts val="0"/>
        </a:spcAft>
        <a:buClrTx/>
        <a:buSzTx/>
        <a:buFontTx/>
        <a:buNone/>
        <a:defRPr sz="11200" b="0" i="0" u="none" strike="noStrike" cap="none" spc="0" baseline="0">
          <a:ln>
            <a:noFill/>
          </a:ln>
          <a:solidFill>
            <a:srgbClr val="000000"/>
          </a:solidFill>
          <a:uFillTx/>
          <a:latin typeface="+mn-lt"/>
          <a:ea typeface="+mn-ea"/>
          <a:cs typeface="+mn-cs"/>
          <a:sym typeface="Helvetica Light"/>
        </a:defRPr>
      </a:lvl5pPr>
      <a:lvl6pPr marL="0" marR="0" indent="1143000" algn="ctr" defTabSz="825500" rtl="0" latinLnBrk="0">
        <a:lnSpc>
          <a:spcPct val="100000"/>
        </a:lnSpc>
        <a:spcBef>
          <a:spcPts val="0"/>
        </a:spcBef>
        <a:spcAft>
          <a:spcPts val="0"/>
        </a:spcAft>
        <a:buClrTx/>
        <a:buSzTx/>
        <a:buFontTx/>
        <a:buNone/>
        <a:defRPr sz="11200" b="0" i="0" u="none" strike="noStrike" cap="none" spc="0" baseline="0">
          <a:ln>
            <a:noFill/>
          </a:ln>
          <a:solidFill>
            <a:srgbClr val="000000"/>
          </a:solidFill>
          <a:uFillTx/>
          <a:latin typeface="+mn-lt"/>
          <a:ea typeface="+mn-ea"/>
          <a:cs typeface="+mn-cs"/>
          <a:sym typeface="Helvetica Light"/>
        </a:defRPr>
      </a:lvl6pPr>
      <a:lvl7pPr marL="0" marR="0" indent="1371600" algn="ctr" defTabSz="825500" rtl="0" latinLnBrk="0">
        <a:lnSpc>
          <a:spcPct val="100000"/>
        </a:lnSpc>
        <a:spcBef>
          <a:spcPts val="0"/>
        </a:spcBef>
        <a:spcAft>
          <a:spcPts val="0"/>
        </a:spcAft>
        <a:buClrTx/>
        <a:buSzTx/>
        <a:buFontTx/>
        <a:buNone/>
        <a:defRPr sz="11200" b="0" i="0" u="none" strike="noStrike" cap="none" spc="0" baseline="0">
          <a:ln>
            <a:noFill/>
          </a:ln>
          <a:solidFill>
            <a:srgbClr val="000000"/>
          </a:solidFill>
          <a:uFillTx/>
          <a:latin typeface="+mn-lt"/>
          <a:ea typeface="+mn-ea"/>
          <a:cs typeface="+mn-cs"/>
          <a:sym typeface="Helvetica Light"/>
        </a:defRPr>
      </a:lvl7pPr>
      <a:lvl8pPr marL="0" marR="0" indent="1600200" algn="ctr" defTabSz="825500" rtl="0" latinLnBrk="0">
        <a:lnSpc>
          <a:spcPct val="100000"/>
        </a:lnSpc>
        <a:spcBef>
          <a:spcPts val="0"/>
        </a:spcBef>
        <a:spcAft>
          <a:spcPts val="0"/>
        </a:spcAft>
        <a:buClrTx/>
        <a:buSzTx/>
        <a:buFontTx/>
        <a:buNone/>
        <a:defRPr sz="11200" b="0" i="0" u="none" strike="noStrike" cap="none" spc="0" baseline="0">
          <a:ln>
            <a:noFill/>
          </a:ln>
          <a:solidFill>
            <a:srgbClr val="000000"/>
          </a:solidFill>
          <a:uFillTx/>
          <a:latin typeface="+mn-lt"/>
          <a:ea typeface="+mn-ea"/>
          <a:cs typeface="+mn-cs"/>
          <a:sym typeface="Helvetica Light"/>
        </a:defRPr>
      </a:lvl8pPr>
      <a:lvl9pPr marL="0" marR="0" indent="1828800" algn="ctr" defTabSz="825500" rtl="0" latinLnBrk="0">
        <a:lnSpc>
          <a:spcPct val="100000"/>
        </a:lnSpc>
        <a:spcBef>
          <a:spcPts val="0"/>
        </a:spcBef>
        <a:spcAft>
          <a:spcPts val="0"/>
        </a:spcAft>
        <a:buClrTx/>
        <a:buSzTx/>
        <a:buFontTx/>
        <a:buNone/>
        <a:defRPr sz="11200" b="0" i="0" u="none" strike="noStrike" cap="none" spc="0" baseline="0">
          <a:ln>
            <a:noFill/>
          </a:ln>
          <a:solidFill>
            <a:srgbClr val="000000"/>
          </a:solidFill>
          <a:uFillTx/>
          <a:latin typeface="+mn-lt"/>
          <a:ea typeface="+mn-ea"/>
          <a:cs typeface="+mn-cs"/>
          <a:sym typeface="Helvetica Light"/>
        </a:defRPr>
      </a:lvl9pPr>
    </p:titleStyle>
    <p:bodyStyle>
      <a:lvl1pPr marL="635000" marR="0" indent="-635000" algn="l" defTabSz="825500" rtl="0" latinLnBrk="0">
        <a:lnSpc>
          <a:spcPct val="100000"/>
        </a:lnSpc>
        <a:spcBef>
          <a:spcPts val="5900"/>
        </a:spcBef>
        <a:spcAft>
          <a:spcPts val="0"/>
        </a:spcAft>
        <a:buClrTx/>
        <a:buSzPct val="75000"/>
        <a:buFontTx/>
        <a:buChar char="•"/>
        <a:defRPr sz="5200" b="0" i="0" u="none" strike="noStrike" cap="none" spc="0" baseline="0">
          <a:ln>
            <a:noFill/>
          </a:ln>
          <a:solidFill>
            <a:srgbClr val="000000"/>
          </a:solidFill>
          <a:uFillTx/>
          <a:latin typeface="+mn-lt"/>
          <a:ea typeface="+mn-ea"/>
          <a:cs typeface="+mn-cs"/>
          <a:sym typeface="Helvetica Light"/>
        </a:defRPr>
      </a:lvl1pPr>
      <a:lvl2pPr marL="1270000" marR="0" indent="-635000" algn="l" defTabSz="825500" rtl="0" latinLnBrk="0">
        <a:lnSpc>
          <a:spcPct val="100000"/>
        </a:lnSpc>
        <a:spcBef>
          <a:spcPts val="5900"/>
        </a:spcBef>
        <a:spcAft>
          <a:spcPts val="0"/>
        </a:spcAft>
        <a:buClrTx/>
        <a:buSzPct val="75000"/>
        <a:buFontTx/>
        <a:buChar char="•"/>
        <a:defRPr sz="5200" b="0" i="0" u="none" strike="noStrike" cap="none" spc="0" baseline="0">
          <a:ln>
            <a:noFill/>
          </a:ln>
          <a:solidFill>
            <a:srgbClr val="000000"/>
          </a:solidFill>
          <a:uFillTx/>
          <a:latin typeface="+mn-lt"/>
          <a:ea typeface="+mn-ea"/>
          <a:cs typeface="+mn-cs"/>
          <a:sym typeface="Helvetica Light"/>
        </a:defRPr>
      </a:lvl2pPr>
      <a:lvl3pPr marL="1905000" marR="0" indent="-635000" algn="l" defTabSz="825500" rtl="0" latinLnBrk="0">
        <a:lnSpc>
          <a:spcPct val="100000"/>
        </a:lnSpc>
        <a:spcBef>
          <a:spcPts val="5900"/>
        </a:spcBef>
        <a:spcAft>
          <a:spcPts val="0"/>
        </a:spcAft>
        <a:buClrTx/>
        <a:buSzPct val="75000"/>
        <a:buFontTx/>
        <a:buChar char="•"/>
        <a:defRPr sz="5200" b="0" i="0" u="none" strike="noStrike" cap="none" spc="0" baseline="0">
          <a:ln>
            <a:noFill/>
          </a:ln>
          <a:solidFill>
            <a:srgbClr val="000000"/>
          </a:solidFill>
          <a:uFillTx/>
          <a:latin typeface="+mn-lt"/>
          <a:ea typeface="+mn-ea"/>
          <a:cs typeface="+mn-cs"/>
          <a:sym typeface="Helvetica Light"/>
        </a:defRPr>
      </a:lvl3pPr>
      <a:lvl4pPr marL="2540000" marR="0" indent="-635000" algn="l" defTabSz="825500" rtl="0" latinLnBrk="0">
        <a:lnSpc>
          <a:spcPct val="100000"/>
        </a:lnSpc>
        <a:spcBef>
          <a:spcPts val="5900"/>
        </a:spcBef>
        <a:spcAft>
          <a:spcPts val="0"/>
        </a:spcAft>
        <a:buClrTx/>
        <a:buSzPct val="75000"/>
        <a:buFontTx/>
        <a:buChar char="•"/>
        <a:defRPr sz="5200" b="0" i="0" u="none" strike="noStrike" cap="none" spc="0" baseline="0">
          <a:ln>
            <a:noFill/>
          </a:ln>
          <a:solidFill>
            <a:srgbClr val="000000"/>
          </a:solidFill>
          <a:uFillTx/>
          <a:latin typeface="+mn-lt"/>
          <a:ea typeface="+mn-ea"/>
          <a:cs typeface="+mn-cs"/>
          <a:sym typeface="Helvetica Light"/>
        </a:defRPr>
      </a:lvl4pPr>
      <a:lvl5pPr marL="3175000" marR="0" indent="-635000" algn="l" defTabSz="825500" rtl="0" latinLnBrk="0">
        <a:lnSpc>
          <a:spcPct val="100000"/>
        </a:lnSpc>
        <a:spcBef>
          <a:spcPts val="5900"/>
        </a:spcBef>
        <a:spcAft>
          <a:spcPts val="0"/>
        </a:spcAft>
        <a:buClrTx/>
        <a:buSzPct val="75000"/>
        <a:buFontTx/>
        <a:buChar char="•"/>
        <a:defRPr sz="5200" b="0" i="0" u="none" strike="noStrike" cap="none" spc="0" baseline="0">
          <a:ln>
            <a:noFill/>
          </a:ln>
          <a:solidFill>
            <a:srgbClr val="000000"/>
          </a:solidFill>
          <a:uFillTx/>
          <a:latin typeface="+mn-lt"/>
          <a:ea typeface="+mn-ea"/>
          <a:cs typeface="+mn-cs"/>
          <a:sym typeface="Helvetica Light"/>
        </a:defRPr>
      </a:lvl5pPr>
      <a:lvl6pPr marL="3810000" marR="0" indent="-635000" algn="l" defTabSz="825500" rtl="0" latinLnBrk="0">
        <a:lnSpc>
          <a:spcPct val="100000"/>
        </a:lnSpc>
        <a:spcBef>
          <a:spcPts val="5900"/>
        </a:spcBef>
        <a:spcAft>
          <a:spcPts val="0"/>
        </a:spcAft>
        <a:buClrTx/>
        <a:buSzPct val="75000"/>
        <a:buFontTx/>
        <a:buChar char="•"/>
        <a:defRPr sz="5200" b="0" i="0" u="none" strike="noStrike" cap="none" spc="0" baseline="0">
          <a:ln>
            <a:noFill/>
          </a:ln>
          <a:solidFill>
            <a:srgbClr val="000000"/>
          </a:solidFill>
          <a:uFillTx/>
          <a:latin typeface="+mn-lt"/>
          <a:ea typeface="+mn-ea"/>
          <a:cs typeface="+mn-cs"/>
          <a:sym typeface="Helvetica Light"/>
        </a:defRPr>
      </a:lvl6pPr>
      <a:lvl7pPr marL="4445000" marR="0" indent="-635000" algn="l" defTabSz="825500" rtl="0" latinLnBrk="0">
        <a:lnSpc>
          <a:spcPct val="100000"/>
        </a:lnSpc>
        <a:spcBef>
          <a:spcPts val="5900"/>
        </a:spcBef>
        <a:spcAft>
          <a:spcPts val="0"/>
        </a:spcAft>
        <a:buClrTx/>
        <a:buSzPct val="75000"/>
        <a:buFontTx/>
        <a:buChar char="•"/>
        <a:defRPr sz="5200" b="0" i="0" u="none" strike="noStrike" cap="none" spc="0" baseline="0">
          <a:ln>
            <a:noFill/>
          </a:ln>
          <a:solidFill>
            <a:srgbClr val="000000"/>
          </a:solidFill>
          <a:uFillTx/>
          <a:latin typeface="+mn-lt"/>
          <a:ea typeface="+mn-ea"/>
          <a:cs typeface="+mn-cs"/>
          <a:sym typeface="Helvetica Light"/>
        </a:defRPr>
      </a:lvl7pPr>
      <a:lvl8pPr marL="5080000" marR="0" indent="-635000" algn="l" defTabSz="825500" rtl="0" latinLnBrk="0">
        <a:lnSpc>
          <a:spcPct val="100000"/>
        </a:lnSpc>
        <a:spcBef>
          <a:spcPts val="5900"/>
        </a:spcBef>
        <a:spcAft>
          <a:spcPts val="0"/>
        </a:spcAft>
        <a:buClrTx/>
        <a:buSzPct val="75000"/>
        <a:buFontTx/>
        <a:buChar char="•"/>
        <a:defRPr sz="5200" b="0" i="0" u="none" strike="noStrike" cap="none" spc="0" baseline="0">
          <a:ln>
            <a:noFill/>
          </a:ln>
          <a:solidFill>
            <a:srgbClr val="000000"/>
          </a:solidFill>
          <a:uFillTx/>
          <a:latin typeface="+mn-lt"/>
          <a:ea typeface="+mn-ea"/>
          <a:cs typeface="+mn-cs"/>
          <a:sym typeface="Helvetica Light"/>
        </a:defRPr>
      </a:lvl8pPr>
      <a:lvl9pPr marL="5715000" marR="0" indent="-635000" algn="l" defTabSz="825500" rtl="0" latinLnBrk="0">
        <a:lnSpc>
          <a:spcPct val="100000"/>
        </a:lnSpc>
        <a:spcBef>
          <a:spcPts val="5900"/>
        </a:spcBef>
        <a:spcAft>
          <a:spcPts val="0"/>
        </a:spcAft>
        <a:buClrTx/>
        <a:buSzPct val="75000"/>
        <a:buFontTx/>
        <a:buChar char="•"/>
        <a:defRPr sz="5200" b="0" i="0" u="none" strike="noStrike" cap="none" spc="0" baseline="0">
          <a:ln>
            <a:noFill/>
          </a:ln>
          <a:solidFill>
            <a:srgbClr val="000000"/>
          </a:solidFill>
          <a:uFillTx/>
          <a:latin typeface="+mn-lt"/>
          <a:ea typeface="+mn-ea"/>
          <a:cs typeface="+mn-cs"/>
          <a:sym typeface="Helvetica Light"/>
        </a:defRPr>
      </a:lvl9pPr>
    </p:bodyStyle>
    <p:otherStyle>
      <a:lvl1pPr marL="0" marR="0" indent="0" algn="ctr" defTabSz="825500" rtl="0" latinLnBrk="0">
        <a:lnSpc>
          <a:spcPct val="100000"/>
        </a:lnSpc>
        <a:spcBef>
          <a:spcPts val="0"/>
        </a:spcBef>
        <a:spcAft>
          <a:spcPts val="0"/>
        </a:spcAft>
        <a:buClrTx/>
        <a:buSzTx/>
        <a:buFontTx/>
        <a:buNone/>
        <a:defRPr sz="2400" b="0" i="0" u="none" strike="noStrike" cap="none" spc="0" baseline="0">
          <a:ln>
            <a:noFill/>
          </a:ln>
          <a:solidFill>
            <a:schemeClr val="tx1"/>
          </a:solidFill>
          <a:uFillTx/>
          <a:latin typeface="+mn-lt"/>
          <a:ea typeface="+mn-ea"/>
          <a:cs typeface="+mn-cs"/>
          <a:sym typeface="Helvetica Light"/>
        </a:defRPr>
      </a:lvl1pPr>
      <a:lvl2pPr marL="0" marR="0" indent="228600" algn="ctr" defTabSz="825500" rtl="0" latinLnBrk="0">
        <a:lnSpc>
          <a:spcPct val="100000"/>
        </a:lnSpc>
        <a:spcBef>
          <a:spcPts val="0"/>
        </a:spcBef>
        <a:spcAft>
          <a:spcPts val="0"/>
        </a:spcAft>
        <a:buClrTx/>
        <a:buSzTx/>
        <a:buFontTx/>
        <a:buNone/>
        <a:defRPr sz="2400" b="0" i="0" u="none" strike="noStrike" cap="none" spc="0" baseline="0">
          <a:ln>
            <a:noFill/>
          </a:ln>
          <a:solidFill>
            <a:schemeClr val="tx1"/>
          </a:solidFill>
          <a:uFillTx/>
          <a:latin typeface="+mn-lt"/>
          <a:ea typeface="+mn-ea"/>
          <a:cs typeface="+mn-cs"/>
          <a:sym typeface="Helvetica Light"/>
        </a:defRPr>
      </a:lvl2pPr>
      <a:lvl3pPr marL="0" marR="0" indent="457200" algn="ctr" defTabSz="825500" rtl="0" latinLnBrk="0">
        <a:lnSpc>
          <a:spcPct val="100000"/>
        </a:lnSpc>
        <a:spcBef>
          <a:spcPts val="0"/>
        </a:spcBef>
        <a:spcAft>
          <a:spcPts val="0"/>
        </a:spcAft>
        <a:buClrTx/>
        <a:buSzTx/>
        <a:buFontTx/>
        <a:buNone/>
        <a:defRPr sz="2400" b="0" i="0" u="none" strike="noStrike" cap="none" spc="0" baseline="0">
          <a:ln>
            <a:noFill/>
          </a:ln>
          <a:solidFill>
            <a:schemeClr val="tx1"/>
          </a:solidFill>
          <a:uFillTx/>
          <a:latin typeface="+mn-lt"/>
          <a:ea typeface="+mn-ea"/>
          <a:cs typeface="+mn-cs"/>
          <a:sym typeface="Helvetica Light"/>
        </a:defRPr>
      </a:lvl3pPr>
      <a:lvl4pPr marL="0" marR="0" indent="685800" algn="ctr" defTabSz="825500" rtl="0" latinLnBrk="0">
        <a:lnSpc>
          <a:spcPct val="100000"/>
        </a:lnSpc>
        <a:spcBef>
          <a:spcPts val="0"/>
        </a:spcBef>
        <a:spcAft>
          <a:spcPts val="0"/>
        </a:spcAft>
        <a:buClrTx/>
        <a:buSzTx/>
        <a:buFontTx/>
        <a:buNone/>
        <a:defRPr sz="2400" b="0" i="0" u="none" strike="noStrike" cap="none" spc="0" baseline="0">
          <a:ln>
            <a:noFill/>
          </a:ln>
          <a:solidFill>
            <a:schemeClr val="tx1"/>
          </a:solidFill>
          <a:uFillTx/>
          <a:latin typeface="+mn-lt"/>
          <a:ea typeface="+mn-ea"/>
          <a:cs typeface="+mn-cs"/>
          <a:sym typeface="Helvetica Light"/>
        </a:defRPr>
      </a:lvl4pPr>
      <a:lvl5pPr marL="0" marR="0" indent="914400" algn="ctr" defTabSz="825500" rtl="0" latinLnBrk="0">
        <a:lnSpc>
          <a:spcPct val="100000"/>
        </a:lnSpc>
        <a:spcBef>
          <a:spcPts val="0"/>
        </a:spcBef>
        <a:spcAft>
          <a:spcPts val="0"/>
        </a:spcAft>
        <a:buClrTx/>
        <a:buSzTx/>
        <a:buFontTx/>
        <a:buNone/>
        <a:defRPr sz="2400" b="0" i="0" u="none" strike="noStrike" cap="none" spc="0" baseline="0">
          <a:ln>
            <a:noFill/>
          </a:ln>
          <a:solidFill>
            <a:schemeClr val="tx1"/>
          </a:solidFill>
          <a:uFillTx/>
          <a:latin typeface="+mn-lt"/>
          <a:ea typeface="+mn-ea"/>
          <a:cs typeface="+mn-cs"/>
          <a:sym typeface="Helvetica Light"/>
        </a:defRPr>
      </a:lvl5pPr>
      <a:lvl6pPr marL="0" marR="0" indent="1143000" algn="ctr" defTabSz="825500" rtl="0" latinLnBrk="0">
        <a:lnSpc>
          <a:spcPct val="100000"/>
        </a:lnSpc>
        <a:spcBef>
          <a:spcPts val="0"/>
        </a:spcBef>
        <a:spcAft>
          <a:spcPts val="0"/>
        </a:spcAft>
        <a:buClrTx/>
        <a:buSzTx/>
        <a:buFontTx/>
        <a:buNone/>
        <a:defRPr sz="2400" b="0" i="0" u="none" strike="noStrike" cap="none" spc="0" baseline="0">
          <a:ln>
            <a:noFill/>
          </a:ln>
          <a:solidFill>
            <a:schemeClr val="tx1"/>
          </a:solidFill>
          <a:uFillTx/>
          <a:latin typeface="+mn-lt"/>
          <a:ea typeface="+mn-ea"/>
          <a:cs typeface="+mn-cs"/>
          <a:sym typeface="Helvetica Light"/>
        </a:defRPr>
      </a:lvl6pPr>
      <a:lvl7pPr marL="0" marR="0" indent="1371600" algn="ctr" defTabSz="825500" rtl="0" latinLnBrk="0">
        <a:lnSpc>
          <a:spcPct val="100000"/>
        </a:lnSpc>
        <a:spcBef>
          <a:spcPts val="0"/>
        </a:spcBef>
        <a:spcAft>
          <a:spcPts val="0"/>
        </a:spcAft>
        <a:buClrTx/>
        <a:buSzTx/>
        <a:buFontTx/>
        <a:buNone/>
        <a:defRPr sz="2400" b="0" i="0" u="none" strike="noStrike" cap="none" spc="0" baseline="0">
          <a:ln>
            <a:noFill/>
          </a:ln>
          <a:solidFill>
            <a:schemeClr val="tx1"/>
          </a:solidFill>
          <a:uFillTx/>
          <a:latin typeface="+mn-lt"/>
          <a:ea typeface="+mn-ea"/>
          <a:cs typeface="+mn-cs"/>
          <a:sym typeface="Helvetica Light"/>
        </a:defRPr>
      </a:lvl7pPr>
      <a:lvl8pPr marL="0" marR="0" indent="1600200" algn="ctr" defTabSz="825500" rtl="0" latinLnBrk="0">
        <a:lnSpc>
          <a:spcPct val="100000"/>
        </a:lnSpc>
        <a:spcBef>
          <a:spcPts val="0"/>
        </a:spcBef>
        <a:spcAft>
          <a:spcPts val="0"/>
        </a:spcAft>
        <a:buClrTx/>
        <a:buSzTx/>
        <a:buFontTx/>
        <a:buNone/>
        <a:defRPr sz="2400" b="0" i="0" u="none" strike="noStrike" cap="none" spc="0" baseline="0">
          <a:ln>
            <a:noFill/>
          </a:ln>
          <a:solidFill>
            <a:schemeClr val="tx1"/>
          </a:solidFill>
          <a:uFillTx/>
          <a:latin typeface="+mn-lt"/>
          <a:ea typeface="+mn-ea"/>
          <a:cs typeface="+mn-cs"/>
          <a:sym typeface="Helvetica Light"/>
        </a:defRPr>
      </a:lvl8pPr>
      <a:lvl9pPr marL="0" marR="0" indent="1828800" algn="ctr" defTabSz="825500" rtl="0" latinLnBrk="0">
        <a:lnSpc>
          <a:spcPct val="100000"/>
        </a:lnSpc>
        <a:spcBef>
          <a:spcPts val="0"/>
        </a:spcBef>
        <a:spcAft>
          <a:spcPts val="0"/>
        </a:spcAft>
        <a:buClrTx/>
        <a:buSzTx/>
        <a:buFontTx/>
        <a:buNone/>
        <a:defRPr sz="24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0.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2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10.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hape 140"/>
          <p:cNvSpPr/>
          <p:nvPr/>
        </p:nvSpPr>
        <p:spPr>
          <a:xfrm>
            <a:off x="65623" y="3778220"/>
            <a:ext cx="24252755" cy="5422959"/>
          </a:xfrm>
          <a:prstGeom prst="rect">
            <a:avLst/>
          </a:prstGeom>
          <a:ln w="12700">
            <a:miter lim="400000"/>
          </a:ln>
        </p:spPr>
        <p:txBody>
          <a:bodyPr lIns="50800" tIns="50800" rIns="50800" bIns="50800" anchor="ctr">
            <a:spAutoFit/>
          </a:bodyPr>
          <a:lstStyle/>
          <a:p>
            <a:pPr>
              <a:lnSpc>
                <a:spcPct val="150000"/>
              </a:lnSpc>
              <a:defRPr sz="8000" b="1">
                <a:solidFill>
                  <a:srgbClr val="FFFFFF"/>
                </a:solidFill>
                <a:latin typeface="Helvetica"/>
                <a:ea typeface="Helvetica"/>
                <a:cs typeface="Helvetica"/>
                <a:sym typeface="Helvetica"/>
              </a:defRPr>
            </a:pPr>
            <a:r>
              <a:rPr lang="zh-CN" altLang="en-US" dirty="0"/>
              <a:t>全国</a:t>
            </a:r>
            <a:r>
              <a:rPr dirty="0" err="1"/>
              <a:t>大学生</a:t>
            </a:r>
            <a:r>
              <a:rPr lang="zh-CN" altLang="en-US" dirty="0"/>
              <a:t>光电</a:t>
            </a:r>
            <a:r>
              <a:rPr lang="zh-CN" altLang="en-US"/>
              <a:t>设计竞赛西南地区暨四川省</a:t>
            </a:r>
            <a:endParaRPr lang="en-US" dirty="0"/>
          </a:p>
          <a:p>
            <a:pPr>
              <a:lnSpc>
                <a:spcPct val="150000"/>
              </a:lnSpc>
              <a:defRPr sz="8000" b="1">
                <a:solidFill>
                  <a:srgbClr val="FFFFFF"/>
                </a:solidFill>
                <a:latin typeface="Helvetica"/>
                <a:ea typeface="Helvetica"/>
                <a:cs typeface="Helvetica"/>
                <a:sym typeface="Helvetica"/>
              </a:defRPr>
            </a:pPr>
            <a:r>
              <a:rPr dirty="0" err="1"/>
              <a:t>参赛项目</a:t>
            </a:r>
            <a:br>
              <a:rPr dirty="0"/>
            </a:br>
            <a:r>
              <a:rPr dirty="0" err="1"/>
              <a:t>商业计划书PPT模板</a:t>
            </a:r>
            <a:endParaRPr dirty="0"/>
          </a:p>
        </p:txBody>
      </p:sp>
      <p:sp>
        <p:nvSpPr>
          <p:cNvPr id="141" name="Shape 141"/>
          <p:cNvSpPr/>
          <p:nvPr/>
        </p:nvSpPr>
        <p:spPr>
          <a:xfrm>
            <a:off x="2392363" y="10960412"/>
            <a:ext cx="19621501" cy="840105"/>
          </a:xfrm>
          <a:prstGeom prst="rect">
            <a:avLst/>
          </a:prstGeom>
          <a:ln w="12700">
            <a:miter lim="400000"/>
          </a:ln>
        </p:spPr>
        <p:txBody>
          <a:bodyPr lIns="50800" tIns="50800" rIns="50800" bIns="50800">
            <a:spAutoFit/>
          </a:bodyPr>
          <a:lstStyle/>
          <a:p>
            <a:pPr lvl="1">
              <a:defRPr sz="3800" b="1">
                <a:solidFill>
                  <a:srgbClr val="FFFFFF"/>
                </a:solidFill>
                <a:latin typeface="Helvetica"/>
                <a:ea typeface="Helvetica"/>
                <a:cs typeface="Helvetica"/>
                <a:sym typeface="Helvetica"/>
              </a:defRPr>
            </a:pPr>
            <a:endParaRPr lang="en-US" sz="480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Shape 171"/>
          <p:cNvSpPr>
            <a:spLocks noGrp="1"/>
          </p:cNvSpPr>
          <p:nvPr>
            <p:ph type="body" idx="14"/>
          </p:nvPr>
        </p:nvSpPr>
        <p:spPr>
          <a:xfrm>
            <a:off x="65623" y="5727699"/>
            <a:ext cx="24252755" cy="1524001"/>
          </a:xfrm>
          <a:prstGeom prst="rect">
            <a:avLst/>
          </a:prstGeom>
        </p:spPr>
        <p:txBody>
          <a:bodyPr/>
          <a:lstStyle>
            <a:lvl1pPr>
              <a:defRPr sz="8000" b="1">
                <a:latin typeface="Helvetica"/>
                <a:ea typeface="Helvetica"/>
                <a:cs typeface="Helvetica"/>
                <a:sym typeface="Helvetica"/>
              </a:defRPr>
            </a:lvl1pPr>
          </a:lstStyle>
          <a:p>
            <a:r>
              <a:t>结束语</a:t>
            </a:r>
          </a:p>
        </p:txBody>
      </p:sp>
      <p:sp>
        <p:nvSpPr>
          <p:cNvPr id="172" name="Shape 172"/>
          <p:cNvSpPr/>
          <p:nvPr/>
        </p:nvSpPr>
        <p:spPr>
          <a:xfrm>
            <a:off x="160399" y="161221"/>
            <a:ext cx="1397001" cy="1003301"/>
          </a:xfrm>
          <a:prstGeom prst="rect">
            <a:avLst/>
          </a:prstGeom>
          <a:ln w="12700">
            <a:solidFill>
              <a:srgbClr val="000000"/>
            </a:solidFill>
            <a:miter lim="400000"/>
          </a:ln>
        </p:spPr>
        <p:txBody>
          <a:bodyPr wrap="none" lIns="50800" tIns="50800" rIns="50800" bIns="50800" anchor="ctr">
            <a:spAutoFit/>
          </a:bodyPr>
          <a:lstStyle>
            <a:lvl1pPr>
              <a:defRPr b="1">
                <a:latin typeface="Helvetica"/>
                <a:ea typeface="Helvetica"/>
                <a:cs typeface="Helvetica"/>
                <a:sym typeface="Helvetica"/>
              </a:defRPr>
            </a:lvl1pPr>
          </a:lstStyle>
          <a:p>
            <a:r>
              <a:t>封底</a:t>
            </a:r>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Shape 174"/>
          <p:cNvSpPr>
            <a:spLocks noGrp="1"/>
          </p:cNvSpPr>
          <p:nvPr>
            <p:ph type="body" idx="14"/>
          </p:nvPr>
        </p:nvSpPr>
        <p:spPr>
          <a:xfrm>
            <a:off x="612660" y="1080122"/>
            <a:ext cx="23158679" cy="1524001"/>
          </a:xfrm>
          <a:prstGeom prst="rect">
            <a:avLst/>
          </a:prstGeom>
        </p:spPr>
        <p:txBody>
          <a:bodyPr/>
          <a:lstStyle>
            <a:lvl1pPr>
              <a:defRPr sz="8000" b="1">
                <a:solidFill>
                  <a:schemeClr val="accent1"/>
                </a:solidFill>
                <a:latin typeface="Helvetica"/>
                <a:ea typeface="Helvetica"/>
                <a:cs typeface="Helvetica"/>
                <a:sym typeface="Helvetica"/>
              </a:defRPr>
            </a:lvl1pPr>
          </a:lstStyle>
          <a:p>
            <a:r>
              <a:t>说在最后的话</a:t>
            </a:r>
          </a:p>
        </p:txBody>
      </p:sp>
      <p:sp>
        <p:nvSpPr>
          <p:cNvPr id="175" name="Shape 175"/>
          <p:cNvSpPr>
            <a:spLocks noGrp="1"/>
          </p:cNvSpPr>
          <p:nvPr>
            <p:ph type="body" idx="4294967295"/>
          </p:nvPr>
        </p:nvSpPr>
        <p:spPr>
          <a:xfrm>
            <a:off x="1171702" y="3335718"/>
            <a:ext cx="22040597" cy="9377336"/>
          </a:xfrm>
          <a:prstGeom prst="rect">
            <a:avLst/>
          </a:prstGeom>
        </p:spPr>
        <p:txBody>
          <a:bodyPr>
            <a:noAutofit/>
          </a:bodyPr>
          <a:lstStyle/>
          <a:p>
            <a:pPr marL="488950" indent="-488950" defTabSz="635000">
              <a:lnSpc>
                <a:spcPct val="120000"/>
              </a:lnSpc>
              <a:spcBef>
                <a:spcPts val="4500"/>
              </a:spcBef>
              <a:defRPr sz="4005" b="1">
                <a:latin typeface="Helvetica"/>
                <a:ea typeface="Helvetica"/>
                <a:cs typeface="Helvetica"/>
                <a:sym typeface="Helvetica"/>
              </a:defRPr>
            </a:pPr>
            <a:r>
              <a:rPr sz="4800"/>
              <a:t>1、</a:t>
            </a:r>
            <a:r>
              <a:rPr sz="4800">
                <a:solidFill>
                  <a:schemeClr val="accent5"/>
                </a:solidFill>
              </a:rPr>
              <a:t>该模板中的主要内容是项目的内容要素，建议务必在各自项目材料中进行体现。至于每部分（每页）的现有标题，仅供参考和说明使用，各项目可自行发挥。</a:t>
            </a:r>
          </a:p>
          <a:p>
            <a:pPr marL="488950" indent="-488950" defTabSz="635000">
              <a:lnSpc>
                <a:spcPct val="120000"/>
              </a:lnSpc>
              <a:spcBef>
                <a:spcPts val="4500"/>
              </a:spcBef>
              <a:defRPr sz="4005" b="1">
                <a:latin typeface="Helvetica"/>
                <a:ea typeface="Helvetica"/>
                <a:cs typeface="Helvetica"/>
                <a:sym typeface="Helvetica"/>
              </a:defRPr>
            </a:pPr>
            <a:r>
              <a:rPr sz="4800"/>
              <a:t>2、投资人很看重商业计划书的PPT，以此来判断创业团队的综合素质。因此，见商业计划书如见团队，第一印象非常重要。一份逻辑清晰、文字精炼、观点鲜明、视觉美观的PPT非常重要。创业团队必须要会写和会讲PPT</a:t>
            </a:r>
            <a:r>
              <a:rPr lang="zh-CN" sz="4800">
                <a:ea typeface="宋体" panose="02010600030101010101" pitchFamily="2" charset="-122"/>
              </a:rPr>
              <a:t>。</a:t>
            </a:r>
          </a:p>
          <a:p>
            <a:pPr marL="488950" indent="-488950" defTabSz="635000">
              <a:lnSpc>
                <a:spcPct val="120000"/>
              </a:lnSpc>
              <a:spcBef>
                <a:spcPts val="4500"/>
              </a:spcBef>
              <a:defRPr sz="4005" b="1">
                <a:latin typeface="Helvetica"/>
                <a:ea typeface="Helvetica"/>
                <a:cs typeface="Helvetica"/>
                <a:sym typeface="Helvetica"/>
              </a:defRPr>
            </a:pPr>
            <a:r>
              <a:rPr sz="4800"/>
              <a:t>3、如果想提升PPT水平，建议多学习苹果、小米、华为、乐视、罗辑思维等产品发布或对外演讲的PPT，包括他们的文字和视觉</a:t>
            </a:r>
            <a:r>
              <a:rPr lang="zh-CN" sz="4800">
                <a:ea typeface="宋体" panose="02010600030101010101" pitchFamily="2" charset="-122"/>
              </a:rPr>
              <a:t>等。</a:t>
            </a:r>
          </a:p>
          <a:p>
            <a:pPr marL="488950" indent="-488950" defTabSz="635000">
              <a:lnSpc>
                <a:spcPct val="120000"/>
              </a:lnSpc>
              <a:spcBef>
                <a:spcPts val="4500"/>
              </a:spcBef>
              <a:defRPr sz="4005" b="1">
                <a:latin typeface="Helvetica"/>
                <a:ea typeface="Helvetica"/>
                <a:cs typeface="Helvetica"/>
                <a:sym typeface="Helvetica"/>
              </a:defRPr>
            </a:pPr>
            <a:r>
              <a:rPr sz="4800"/>
              <a:t>4、</a:t>
            </a:r>
            <a:r>
              <a:rPr sz="4800">
                <a:solidFill>
                  <a:schemeClr val="accent5"/>
                </a:solidFill>
              </a:rPr>
              <a:t>强烈不建议封面标题直接用公司名字（尤其是对于尚未成立公司的项目）</a:t>
            </a:r>
            <a:r>
              <a:rPr sz="4800"/>
              <a:t>，因为看公司名并不知道你公司做什么，太不利于建立评委对项目的第一印象。</a:t>
            </a:r>
            <a:endParaRPr lang="zh-CN" sz="4800">
              <a:ea typeface="宋体" panose="02010600030101010101" pitchFamily="2" charset="-122"/>
            </a:endParaRP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 name="Shape 197"/>
          <p:cNvSpPr>
            <a:spLocks noGrp="1"/>
          </p:cNvSpPr>
          <p:nvPr>
            <p:ph type="body" idx="14"/>
          </p:nvPr>
        </p:nvSpPr>
        <p:spPr>
          <a:xfrm>
            <a:off x="65623" y="4130080"/>
            <a:ext cx="24252755" cy="4719241"/>
          </a:xfrm>
          <a:prstGeom prst="rect">
            <a:avLst/>
          </a:prstGeom>
        </p:spPr>
        <p:txBody>
          <a:bodyPr/>
          <a:lstStyle/>
          <a:p>
            <a:pPr>
              <a:lnSpc>
                <a:spcPct val="200000"/>
              </a:lnSpc>
              <a:defRPr sz="10000" b="1">
                <a:latin typeface="Helvetica"/>
                <a:ea typeface="Helvetica"/>
                <a:cs typeface="Helvetica"/>
                <a:sym typeface="Helvetica"/>
              </a:defRPr>
            </a:pPr>
            <a:r>
              <a:rPr dirty="0"/>
              <a:t>Part 2</a:t>
            </a:r>
          </a:p>
          <a:p>
            <a:pPr>
              <a:defRPr sz="10000" b="1">
                <a:latin typeface="Helvetica"/>
                <a:ea typeface="Helvetica"/>
                <a:cs typeface="Helvetica"/>
                <a:sym typeface="Helvetica"/>
              </a:defRPr>
            </a:pPr>
            <a:r>
              <a:rPr dirty="0"/>
              <a:t>“</a:t>
            </a:r>
            <a:r>
              <a:rPr dirty="0" err="1"/>
              <a:t>如何做高质量的Road</a:t>
            </a:r>
            <a:r>
              <a:rPr dirty="0"/>
              <a:t> Show”</a:t>
            </a: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Shape 199"/>
          <p:cNvSpPr>
            <a:spLocks noGrp="1"/>
          </p:cNvSpPr>
          <p:nvPr>
            <p:ph type="body" idx="14"/>
          </p:nvPr>
        </p:nvSpPr>
        <p:spPr>
          <a:xfrm>
            <a:off x="612660" y="1735442"/>
            <a:ext cx="23158679" cy="1524001"/>
          </a:xfrm>
          <a:prstGeom prst="rect">
            <a:avLst/>
          </a:prstGeom>
        </p:spPr>
        <p:txBody>
          <a:bodyPr/>
          <a:lstStyle>
            <a:lvl1pPr>
              <a:defRPr sz="8000" b="1">
                <a:solidFill>
                  <a:schemeClr val="accent1"/>
                </a:solidFill>
                <a:latin typeface="Helvetica"/>
                <a:ea typeface="Helvetica"/>
                <a:cs typeface="Helvetica"/>
                <a:sym typeface="Helvetica"/>
              </a:defRPr>
            </a:lvl1pPr>
          </a:lstStyle>
          <a:p>
            <a:r>
              <a:t>现场调研</a:t>
            </a:r>
          </a:p>
        </p:txBody>
      </p:sp>
      <p:sp>
        <p:nvSpPr>
          <p:cNvPr id="200" name="Shape 200"/>
          <p:cNvSpPr>
            <a:spLocks noGrp="1"/>
          </p:cNvSpPr>
          <p:nvPr>
            <p:ph type="body" idx="4294967295"/>
          </p:nvPr>
        </p:nvSpPr>
        <p:spPr>
          <a:xfrm>
            <a:off x="1171702" y="4127563"/>
            <a:ext cx="22040597" cy="7178605"/>
          </a:xfrm>
          <a:prstGeom prst="rect">
            <a:avLst/>
          </a:prstGeom>
        </p:spPr>
        <p:txBody>
          <a:bodyPr/>
          <a:lstStyle/>
          <a:p>
            <a:pPr>
              <a:lnSpc>
                <a:spcPct val="120000"/>
              </a:lnSpc>
              <a:defRPr b="1">
                <a:latin typeface="Helvetica"/>
                <a:ea typeface="Helvetica"/>
                <a:cs typeface="Helvetica"/>
                <a:sym typeface="Helvetica"/>
              </a:defRPr>
            </a:pPr>
            <a:r>
              <a:rPr sz="6000"/>
              <a:t>1、大家为最终的路演准备了文字稿吗？</a:t>
            </a:r>
          </a:p>
          <a:p>
            <a:pPr>
              <a:lnSpc>
                <a:spcPct val="120000"/>
              </a:lnSpc>
              <a:defRPr b="1">
                <a:latin typeface="Helvetica"/>
                <a:ea typeface="Helvetica"/>
                <a:cs typeface="Helvetica"/>
                <a:sym typeface="Helvetica"/>
              </a:defRPr>
            </a:pPr>
            <a:r>
              <a:rPr sz="6000"/>
              <a:t>2、大家为最终的路演演练了多少次？</a:t>
            </a:r>
          </a:p>
          <a:p>
            <a:pPr>
              <a:lnSpc>
                <a:spcPct val="120000"/>
              </a:lnSpc>
              <a:defRPr b="1">
                <a:latin typeface="Helvetica"/>
                <a:ea typeface="Helvetica"/>
                <a:cs typeface="Helvetica"/>
                <a:sym typeface="Helvetica"/>
              </a:defRPr>
            </a:pPr>
            <a:r>
              <a:rPr sz="6000"/>
              <a:t>3、你们的路演计划几个人上场？如果只能选一个人，选谁？</a:t>
            </a:r>
          </a:p>
        </p:txBody>
      </p:sp>
    </p:spTree>
  </p:cSld>
  <p:clrMapOvr>
    <a:masterClrMapping/>
  </p:clrMapOvr>
  <p:transition spd="slow"/>
  <p:timing>
    <p:tnLst>
      <p:par>
        <p:cTn id="1" dur="indefinite" restart="never" fill="hold" nodeType="tmRoot">
          <p:childTnLst>
            <p:seq concurrent="1"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childTnLst>
                                    <p:set>
                                      <p:cBhvr>
                                        <p:cTn id="6" dur="indefinite" fill="hold"/>
                                        <p:tgtEl>
                                          <p:spTgt spid="200">
                                            <p:txEl>
                                              <p:pRg st="0" end="0"/>
                                            </p:txEl>
                                          </p:spTgt>
                                        </p:tgtEl>
                                        <p:attrNameLst>
                                          <p:attrName>style.visibility</p:attrName>
                                        </p:attrNameLst>
                                      </p:cBhvr>
                                      <p:to>
                                        <p:strVal val="visible"/>
                                      </p:to>
                                    </p:set>
                                    <p:animEffect transition="in" filter="blinds(vertical)">
                                      <p:cBhvr>
                                        <p:cTn id="7" dur="1000"/>
                                        <p:tgtEl>
                                          <p:spTgt spid="20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1" nodeType="clickEffect">
                                  <p:stCondLst>
                                    <p:cond delay="0"/>
                                  </p:stCondLst>
                                  <p:childTnLst>
                                    <p:set>
                                      <p:cBhvr>
                                        <p:cTn id="11" dur="indefinite" fill="hold"/>
                                        <p:tgtEl>
                                          <p:spTgt spid="200">
                                            <p:txEl>
                                              <p:pRg st="1" end="1"/>
                                            </p:txEl>
                                          </p:spTgt>
                                        </p:tgtEl>
                                        <p:attrNameLst>
                                          <p:attrName>style.visibility</p:attrName>
                                        </p:attrNameLst>
                                      </p:cBhvr>
                                      <p:to>
                                        <p:strVal val="visible"/>
                                      </p:to>
                                    </p:set>
                                    <p:animEffect transition="in" filter="blinds(vertical)">
                                      <p:cBhvr>
                                        <p:cTn id="12" dur="1000"/>
                                        <p:tgtEl>
                                          <p:spTgt spid="20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grpId="1" nodeType="clickEffect">
                                  <p:stCondLst>
                                    <p:cond delay="0"/>
                                  </p:stCondLst>
                                  <p:childTnLst>
                                    <p:set>
                                      <p:cBhvr>
                                        <p:cTn id="16" dur="indefinite" fill="hold"/>
                                        <p:tgtEl>
                                          <p:spTgt spid="200">
                                            <p:txEl>
                                              <p:pRg st="2" end="2"/>
                                            </p:txEl>
                                          </p:spTgt>
                                        </p:tgtEl>
                                        <p:attrNameLst>
                                          <p:attrName>style.visibility</p:attrName>
                                        </p:attrNameLst>
                                      </p:cBhvr>
                                      <p:to>
                                        <p:strVal val="visible"/>
                                      </p:to>
                                    </p:set>
                                    <p:animEffect transition="in" filter="blinds(vertical)">
                                      <p:cBhvr>
                                        <p:cTn id="17" dur="1000"/>
                                        <p:tgtEl>
                                          <p:spTgt spid="20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0" grpId="1" build="p" bldLvl="5" animBg="1" advAuto="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Shape 202"/>
          <p:cNvSpPr>
            <a:spLocks noGrp="1"/>
          </p:cNvSpPr>
          <p:nvPr>
            <p:ph type="body" idx="14"/>
          </p:nvPr>
        </p:nvSpPr>
        <p:spPr>
          <a:xfrm>
            <a:off x="612660" y="1830593"/>
            <a:ext cx="23158679" cy="1333698"/>
          </a:xfrm>
          <a:prstGeom prst="rect">
            <a:avLst/>
          </a:prstGeom>
        </p:spPr>
        <p:txBody>
          <a:bodyPr/>
          <a:lstStyle>
            <a:lvl1pPr>
              <a:defRPr sz="8000" b="1">
                <a:solidFill>
                  <a:schemeClr val="accent1"/>
                </a:solidFill>
                <a:latin typeface="Helvetica"/>
                <a:ea typeface="Helvetica"/>
                <a:cs typeface="Helvetica"/>
                <a:sym typeface="Helvetica"/>
              </a:defRPr>
            </a:lvl1pPr>
          </a:lstStyle>
          <a:p>
            <a:r>
              <a:rPr dirty="0"/>
              <a:t>Road Show</a:t>
            </a:r>
            <a:r>
              <a:rPr lang="en-US" dirty="0"/>
              <a:t> </a:t>
            </a:r>
            <a:r>
              <a:rPr lang="zh-CN" altLang="en-US" dirty="0"/>
              <a:t>华山论剑</a:t>
            </a:r>
            <a:r>
              <a:rPr dirty="0" err="1"/>
              <a:t>三大</a:t>
            </a:r>
            <a:r>
              <a:rPr lang="zh-CN" altLang="en-US" dirty="0"/>
              <a:t>绝</a:t>
            </a:r>
            <a:r>
              <a:rPr dirty="0"/>
              <a:t>招</a:t>
            </a:r>
          </a:p>
        </p:txBody>
      </p:sp>
      <p:sp>
        <p:nvSpPr>
          <p:cNvPr id="203" name="Shape 203"/>
          <p:cNvSpPr>
            <a:spLocks noGrp="1"/>
          </p:cNvSpPr>
          <p:nvPr>
            <p:ph type="body" idx="4294967295"/>
          </p:nvPr>
        </p:nvSpPr>
        <p:spPr>
          <a:xfrm>
            <a:off x="1171702" y="3117278"/>
            <a:ext cx="22040597" cy="9377336"/>
          </a:xfrm>
          <a:prstGeom prst="rect">
            <a:avLst/>
          </a:prstGeom>
        </p:spPr>
        <p:txBody>
          <a:bodyPr/>
          <a:lstStyle/>
          <a:p>
            <a:pPr>
              <a:lnSpc>
                <a:spcPct val="120000"/>
              </a:lnSpc>
              <a:defRPr b="1">
                <a:latin typeface="Helvetica"/>
                <a:ea typeface="Helvetica"/>
                <a:cs typeface="Helvetica"/>
                <a:sym typeface="Helvetica"/>
              </a:defRPr>
            </a:pPr>
            <a:r>
              <a:rPr sz="6000"/>
              <a:t>第一大招：多演练！</a:t>
            </a:r>
          </a:p>
          <a:p>
            <a:pPr>
              <a:lnSpc>
                <a:spcPct val="120000"/>
              </a:lnSpc>
              <a:defRPr b="1">
                <a:latin typeface="Helvetica"/>
                <a:ea typeface="Helvetica"/>
                <a:cs typeface="Helvetica"/>
                <a:sym typeface="Helvetica"/>
              </a:defRPr>
            </a:pPr>
            <a:r>
              <a:rPr sz="6000"/>
              <a:t>第二大招：继续演练！！</a:t>
            </a:r>
          </a:p>
          <a:p>
            <a:pPr>
              <a:lnSpc>
                <a:spcPct val="120000"/>
              </a:lnSpc>
              <a:defRPr b="1">
                <a:latin typeface="Helvetica"/>
                <a:ea typeface="Helvetica"/>
                <a:cs typeface="Helvetica"/>
                <a:sym typeface="Helvetica"/>
              </a:defRPr>
            </a:pPr>
            <a:r>
              <a:rPr sz="6000"/>
              <a:t>第三大招：反复的演练！！！</a:t>
            </a:r>
          </a:p>
          <a:p>
            <a:pPr>
              <a:lnSpc>
                <a:spcPct val="120000"/>
              </a:lnSpc>
              <a:defRPr b="1">
                <a:latin typeface="Helvetica"/>
                <a:ea typeface="Helvetica"/>
                <a:cs typeface="Helvetica"/>
                <a:sym typeface="Helvetica"/>
              </a:defRPr>
            </a:pPr>
            <a:r>
              <a:rPr sz="6000"/>
              <a:t>直到演讲人对路演的演讲稿熟记于心，可以脱口而出</a:t>
            </a:r>
          </a:p>
        </p:txBody>
      </p:sp>
    </p:spTree>
  </p:cSld>
  <p:clrMapOvr>
    <a:masterClrMapping/>
  </p:clrMapOvr>
  <mc:AlternateContent xmlns:mc="http://schemas.openxmlformats.org/markup-compatibility/2006" xmlns:p14="http://schemas.microsoft.com/office/powerpoint/2010/main">
    <mc:Choice Requires="p14">
      <p:transition spd="slow" p14:dur="1500"/>
    </mc:Choice>
    <mc:Fallback xmlns="">
      <p:transition spd="slow"/>
    </mc:Fallback>
  </mc:AlternateContent>
  <p:timing>
    <p:tnLst>
      <p:par>
        <p:cTn id="1" dur="indefinite" restart="never" fill="hold" nodeType="tmRoot">
          <p:childTnLst>
            <p:seq concurrent="1"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childTnLst>
                                    <p:set>
                                      <p:cBhvr>
                                        <p:cTn id="6" dur="indefinite" fill="hold"/>
                                        <p:tgtEl>
                                          <p:spTgt spid="203">
                                            <p:txEl>
                                              <p:pRg st="0" end="0"/>
                                            </p:txEl>
                                          </p:spTgt>
                                        </p:tgtEl>
                                        <p:attrNameLst>
                                          <p:attrName>style.visibility</p:attrName>
                                        </p:attrNameLst>
                                      </p:cBhvr>
                                      <p:to>
                                        <p:strVal val="visible"/>
                                      </p:to>
                                    </p:set>
                                    <p:animEffect transition="in" filter="blinds(vertical)">
                                      <p:cBhvr>
                                        <p:cTn id="7" dur="1000"/>
                                        <p:tgtEl>
                                          <p:spTgt spid="2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1" nodeType="clickEffect">
                                  <p:stCondLst>
                                    <p:cond delay="0"/>
                                  </p:stCondLst>
                                  <p:childTnLst>
                                    <p:set>
                                      <p:cBhvr>
                                        <p:cTn id="11" dur="indefinite" fill="hold"/>
                                        <p:tgtEl>
                                          <p:spTgt spid="203">
                                            <p:txEl>
                                              <p:pRg st="1" end="1"/>
                                            </p:txEl>
                                          </p:spTgt>
                                        </p:tgtEl>
                                        <p:attrNameLst>
                                          <p:attrName>style.visibility</p:attrName>
                                        </p:attrNameLst>
                                      </p:cBhvr>
                                      <p:to>
                                        <p:strVal val="visible"/>
                                      </p:to>
                                    </p:set>
                                    <p:animEffect transition="in" filter="blinds(vertical)">
                                      <p:cBhvr>
                                        <p:cTn id="12" dur="1000"/>
                                        <p:tgtEl>
                                          <p:spTgt spid="2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grpId="1" nodeType="clickEffect">
                                  <p:stCondLst>
                                    <p:cond delay="0"/>
                                  </p:stCondLst>
                                  <p:childTnLst>
                                    <p:set>
                                      <p:cBhvr>
                                        <p:cTn id="16" dur="indefinite" fill="hold"/>
                                        <p:tgtEl>
                                          <p:spTgt spid="203">
                                            <p:txEl>
                                              <p:pRg st="2" end="2"/>
                                            </p:txEl>
                                          </p:spTgt>
                                        </p:tgtEl>
                                        <p:attrNameLst>
                                          <p:attrName>style.visibility</p:attrName>
                                        </p:attrNameLst>
                                      </p:cBhvr>
                                      <p:to>
                                        <p:strVal val="visible"/>
                                      </p:to>
                                    </p:set>
                                    <p:animEffect transition="in" filter="blinds(vertical)">
                                      <p:cBhvr>
                                        <p:cTn id="17" dur="1000"/>
                                        <p:tgtEl>
                                          <p:spTgt spid="20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5" fill="hold" grpId="1" nodeType="clickEffect">
                                  <p:stCondLst>
                                    <p:cond delay="0"/>
                                  </p:stCondLst>
                                  <p:childTnLst>
                                    <p:set>
                                      <p:cBhvr>
                                        <p:cTn id="21" dur="indefinite" fill="hold"/>
                                        <p:tgtEl>
                                          <p:spTgt spid="203">
                                            <p:txEl>
                                              <p:pRg st="3" end="3"/>
                                            </p:txEl>
                                          </p:spTgt>
                                        </p:tgtEl>
                                        <p:attrNameLst>
                                          <p:attrName>style.visibility</p:attrName>
                                        </p:attrNameLst>
                                      </p:cBhvr>
                                      <p:to>
                                        <p:strVal val="visible"/>
                                      </p:to>
                                    </p:set>
                                    <p:animEffect transition="in" filter="blinds(vertical)">
                                      <p:cBhvr>
                                        <p:cTn id="22" dur="1000"/>
                                        <p:tgtEl>
                                          <p:spTgt spid="2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 grpId="1" build="p" bldLvl="5" animBg="1" advAuto="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7157131" y="3329608"/>
            <a:ext cx="8392042" cy="1323439"/>
          </a:xfrm>
          <a:prstGeom prst="rect">
            <a:avLst/>
          </a:prstGeom>
        </p:spPr>
        <p:txBody>
          <a:bodyPr wrap="none">
            <a:spAutoFit/>
          </a:bodyPr>
          <a:lstStyle/>
          <a:p>
            <a:pPr>
              <a:defRPr/>
            </a:pPr>
            <a:r>
              <a:rPr lang="zh-CN" altLang="en-US" sz="8000" b="1" kern="0" dirty="0">
                <a:solidFill>
                  <a:schemeClr val="accent1"/>
                </a:solidFill>
                <a:latin typeface="+mj-ea"/>
                <a:ea typeface="+mj-ea"/>
              </a:rPr>
              <a:t>“创业路演”准备</a:t>
            </a:r>
          </a:p>
        </p:txBody>
      </p:sp>
      <p:sp>
        <p:nvSpPr>
          <p:cNvPr id="5" name="矩形 4"/>
          <p:cNvSpPr/>
          <p:nvPr/>
        </p:nvSpPr>
        <p:spPr>
          <a:xfrm>
            <a:off x="2726326" y="6038329"/>
            <a:ext cx="4824536" cy="4524315"/>
          </a:xfrm>
          <a:prstGeom prst="rect">
            <a:avLst/>
          </a:prstGeom>
        </p:spPr>
        <p:txBody>
          <a:bodyPr wrap="square">
            <a:spAutoFit/>
          </a:bodyPr>
          <a:lstStyle/>
          <a:p>
            <a:pPr>
              <a:lnSpc>
                <a:spcPct val="150000"/>
              </a:lnSpc>
              <a:defRPr/>
            </a:pPr>
            <a:r>
              <a:rPr lang="zh-CN" altLang="en-US" sz="4800" b="1" kern="0" dirty="0">
                <a:solidFill>
                  <a:schemeClr val="tx2">
                    <a:lumMod val="75000"/>
                  </a:schemeClr>
                </a:solidFill>
                <a:latin typeface="微软雅黑" panose="020B0503020204020204" charset="-122"/>
                <a:ea typeface="微软雅黑" panose="020B0503020204020204" charset="-122"/>
              </a:rPr>
              <a:t>路演材料准备</a:t>
            </a:r>
            <a:endParaRPr lang="en-US" altLang="zh-CN" sz="4800" b="1" kern="0" dirty="0">
              <a:solidFill>
                <a:schemeClr val="tx2">
                  <a:lumMod val="75000"/>
                </a:schemeClr>
              </a:solidFill>
              <a:latin typeface="微软雅黑" panose="020B0503020204020204" charset="-122"/>
              <a:ea typeface="微软雅黑" panose="020B0503020204020204" charset="-122"/>
            </a:endParaRPr>
          </a:p>
          <a:p>
            <a:pPr marL="571500" indent="-571500" algn="l">
              <a:lnSpc>
                <a:spcPct val="200000"/>
              </a:lnSpc>
              <a:buFont typeface="Wingdings" panose="05000000000000000000" pitchFamily="2" charset="2"/>
              <a:buChar char="Ø"/>
              <a:defRPr/>
            </a:pPr>
            <a:r>
              <a:rPr lang="zh-CN" altLang="en-US" sz="3600" kern="0" dirty="0">
                <a:solidFill>
                  <a:schemeClr val="tx2">
                    <a:lumMod val="75000"/>
                  </a:schemeClr>
                </a:solidFill>
                <a:latin typeface="微软雅黑" panose="020B0503020204020204" charset="-122"/>
                <a:ea typeface="微软雅黑" panose="020B0503020204020204" charset="-122"/>
              </a:rPr>
              <a:t>商业计划书</a:t>
            </a:r>
            <a:r>
              <a:rPr lang="en-US" altLang="zh-CN" sz="3600" kern="0" dirty="0">
                <a:solidFill>
                  <a:schemeClr val="tx2">
                    <a:lumMod val="75000"/>
                  </a:schemeClr>
                </a:solidFill>
                <a:latin typeface="微软雅黑" panose="020B0503020204020204" charset="-122"/>
                <a:ea typeface="微软雅黑" panose="020B0503020204020204" charset="-122"/>
              </a:rPr>
              <a:t>-PPT   </a:t>
            </a:r>
          </a:p>
          <a:p>
            <a:pPr marL="571500" indent="-571500" algn="l">
              <a:lnSpc>
                <a:spcPct val="200000"/>
              </a:lnSpc>
              <a:buFont typeface="Wingdings" panose="05000000000000000000" pitchFamily="2" charset="2"/>
              <a:buChar char="Ø"/>
              <a:defRPr/>
            </a:pPr>
            <a:r>
              <a:rPr lang="zh-CN" altLang="en-US" sz="3600" kern="0" dirty="0">
                <a:solidFill>
                  <a:schemeClr val="tx2">
                    <a:lumMod val="75000"/>
                  </a:schemeClr>
                </a:solidFill>
                <a:latin typeface="微软雅黑" panose="020B0503020204020204" charset="-122"/>
                <a:ea typeface="微软雅黑" panose="020B0503020204020204" charset="-122"/>
              </a:rPr>
              <a:t>商业计划书</a:t>
            </a:r>
            <a:r>
              <a:rPr lang="en-US" altLang="zh-CN" sz="3600" kern="0" dirty="0">
                <a:solidFill>
                  <a:schemeClr val="tx2">
                    <a:lumMod val="75000"/>
                  </a:schemeClr>
                </a:solidFill>
                <a:latin typeface="微软雅黑" panose="020B0503020204020204" charset="-122"/>
                <a:ea typeface="微软雅黑" panose="020B0503020204020204" charset="-122"/>
              </a:rPr>
              <a:t>-Word </a:t>
            </a:r>
          </a:p>
          <a:p>
            <a:pPr marL="571500" indent="-571500" algn="l">
              <a:lnSpc>
                <a:spcPct val="200000"/>
              </a:lnSpc>
              <a:buFont typeface="Wingdings" panose="05000000000000000000" pitchFamily="2" charset="2"/>
              <a:buChar char="Ø"/>
              <a:defRPr/>
            </a:pPr>
            <a:r>
              <a:rPr lang="en-US" altLang="zh-CN" sz="3600" kern="0" dirty="0">
                <a:solidFill>
                  <a:schemeClr val="tx2">
                    <a:lumMod val="75000"/>
                  </a:schemeClr>
                </a:solidFill>
                <a:latin typeface="微软雅黑" panose="020B0503020204020204" charset="-122"/>
                <a:ea typeface="微软雅黑" panose="020B0503020204020204" charset="-122"/>
              </a:rPr>
              <a:t> VCR</a:t>
            </a:r>
          </a:p>
        </p:txBody>
      </p:sp>
      <p:sp>
        <p:nvSpPr>
          <p:cNvPr id="6" name="矩形 5"/>
          <p:cNvSpPr/>
          <p:nvPr/>
        </p:nvSpPr>
        <p:spPr>
          <a:xfrm>
            <a:off x="17775999" y="5825520"/>
            <a:ext cx="4965058" cy="2677656"/>
          </a:xfrm>
          <a:prstGeom prst="rect">
            <a:avLst/>
          </a:prstGeom>
        </p:spPr>
        <p:txBody>
          <a:bodyPr wrap="square">
            <a:spAutoFit/>
          </a:bodyPr>
          <a:lstStyle/>
          <a:p>
            <a:pPr algn="l">
              <a:lnSpc>
                <a:spcPct val="200000"/>
              </a:lnSpc>
              <a:defRPr/>
            </a:pPr>
            <a:r>
              <a:rPr lang="zh-CN" altLang="en-US" sz="4800" b="1" kern="0" dirty="0">
                <a:solidFill>
                  <a:schemeClr val="tx2">
                    <a:lumMod val="75000"/>
                  </a:schemeClr>
                </a:solidFill>
                <a:latin typeface="微软雅黑" panose="020B0503020204020204" charset="-122"/>
                <a:ea typeface="微软雅黑" panose="020B0503020204020204" charset="-122"/>
              </a:rPr>
              <a:t>路演流程准备</a:t>
            </a:r>
            <a:endParaRPr lang="en-US" altLang="zh-CN" sz="4800" b="1" kern="0" dirty="0">
              <a:solidFill>
                <a:schemeClr val="tx2">
                  <a:lumMod val="75000"/>
                </a:schemeClr>
              </a:solidFill>
              <a:latin typeface="微软雅黑" panose="020B0503020204020204" charset="-122"/>
              <a:ea typeface="微软雅黑" panose="020B0503020204020204" charset="-122"/>
            </a:endParaRPr>
          </a:p>
          <a:p>
            <a:pPr marL="571500" indent="-571500" algn="l">
              <a:lnSpc>
                <a:spcPct val="200000"/>
              </a:lnSpc>
              <a:buFont typeface="Wingdings" panose="05000000000000000000" pitchFamily="2" charset="2"/>
              <a:buChar char="Ø"/>
              <a:defRPr/>
            </a:pPr>
            <a:r>
              <a:rPr lang="zh-CN" altLang="en-US" sz="3600" kern="0" dirty="0">
                <a:solidFill>
                  <a:schemeClr val="tx2">
                    <a:lumMod val="75000"/>
                  </a:schemeClr>
                </a:solidFill>
                <a:latin typeface="微软雅黑" panose="020B0503020204020204" charset="-122"/>
                <a:ea typeface="微软雅黑" panose="020B0503020204020204" charset="-122"/>
              </a:rPr>
              <a:t>路演精细步骤文本</a:t>
            </a:r>
          </a:p>
        </p:txBody>
      </p:sp>
      <p:sp>
        <p:nvSpPr>
          <p:cNvPr id="7" name="矩形 6"/>
          <p:cNvSpPr/>
          <p:nvPr/>
        </p:nvSpPr>
        <p:spPr>
          <a:xfrm>
            <a:off x="7778226" y="5777880"/>
            <a:ext cx="4181213" cy="4893647"/>
          </a:xfrm>
          <a:prstGeom prst="rect">
            <a:avLst/>
          </a:prstGeom>
        </p:spPr>
        <p:txBody>
          <a:bodyPr wrap="square">
            <a:spAutoFit/>
          </a:bodyPr>
          <a:lstStyle/>
          <a:p>
            <a:pPr>
              <a:lnSpc>
                <a:spcPct val="200000"/>
              </a:lnSpc>
              <a:defRPr/>
            </a:pPr>
            <a:r>
              <a:rPr lang="zh-CN" altLang="en-US" sz="4800" b="1" kern="0" dirty="0">
                <a:solidFill>
                  <a:schemeClr val="tx2">
                    <a:lumMod val="75000"/>
                  </a:schemeClr>
                </a:solidFill>
                <a:latin typeface="微软雅黑" panose="020B0503020204020204" charset="-122"/>
                <a:ea typeface="微软雅黑" panose="020B0503020204020204" charset="-122"/>
              </a:rPr>
              <a:t>路演产品准备</a:t>
            </a:r>
            <a:endParaRPr lang="en-US" altLang="zh-CN" sz="4800" b="1" kern="0" dirty="0">
              <a:solidFill>
                <a:schemeClr val="tx2">
                  <a:lumMod val="75000"/>
                </a:schemeClr>
              </a:solidFill>
              <a:latin typeface="微软雅黑" panose="020B0503020204020204" charset="-122"/>
              <a:ea typeface="微软雅黑" panose="020B0503020204020204" charset="-122"/>
            </a:endParaRPr>
          </a:p>
          <a:p>
            <a:pPr marL="571500" indent="-571500" algn="l">
              <a:lnSpc>
                <a:spcPct val="200000"/>
              </a:lnSpc>
              <a:buFont typeface="Wingdings" panose="05000000000000000000" pitchFamily="2" charset="2"/>
              <a:buChar char="Ø"/>
              <a:defRPr/>
            </a:pPr>
            <a:r>
              <a:rPr lang="zh-CN" altLang="en-US" sz="3600" kern="0" dirty="0">
                <a:solidFill>
                  <a:schemeClr val="tx2">
                    <a:lumMod val="75000"/>
                  </a:schemeClr>
                </a:solidFill>
                <a:latin typeface="微软雅黑" panose="020B0503020204020204" charset="-122"/>
                <a:ea typeface="微软雅黑" panose="020B0503020204020204" charset="-122"/>
              </a:rPr>
              <a:t>企业产品准备</a:t>
            </a:r>
            <a:endParaRPr lang="en-US" altLang="zh-CN" sz="3600" kern="0" dirty="0">
              <a:solidFill>
                <a:schemeClr val="tx2">
                  <a:lumMod val="75000"/>
                </a:schemeClr>
              </a:solidFill>
              <a:latin typeface="微软雅黑" panose="020B0503020204020204" charset="-122"/>
              <a:ea typeface="微软雅黑" panose="020B0503020204020204" charset="-122"/>
            </a:endParaRPr>
          </a:p>
          <a:p>
            <a:pPr marL="571500" indent="-571500" algn="l">
              <a:lnSpc>
                <a:spcPct val="200000"/>
              </a:lnSpc>
              <a:buFont typeface="Wingdings" panose="05000000000000000000" pitchFamily="2" charset="2"/>
              <a:buChar char="Ø"/>
              <a:defRPr/>
            </a:pPr>
            <a:r>
              <a:rPr lang="zh-CN" altLang="en-US" sz="3600" dirty="0">
                <a:solidFill>
                  <a:schemeClr val="tx2">
                    <a:lumMod val="75000"/>
                  </a:schemeClr>
                </a:solidFill>
                <a:latin typeface="微软雅黑" panose="020B0503020204020204" charset="-122"/>
                <a:ea typeface="微软雅黑" panose="020B0503020204020204" charset="-122"/>
              </a:rPr>
              <a:t>如需展示构架可以有一个半成品</a:t>
            </a:r>
            <a:endParaRPr lang="en-US" altLang="zh-CN" sz="3600" kern="0" dirty="0">
              <a:solidFill>
                <a:schemeClr val="tx2">
                  <a:lumMod val="75000"/>
                </a:schemeClr>
              </a:solidFill>
              <a:latin typeface="微软雅黑" panose="020B0503020204020204" charset="-122"/>
              <a:ea typeface="微软雅黑" panose="020B0503020204020204" charset="-122"/>
            </a:endParaRPr>
          </a:p>
        </p:txBody>
      </p:sp>
      <p:sp>
        <p:nvSpPr>
          <p:cNvPr id="8" name="矩形 7"/>
          <p:cNvSpPr/>
          <p:nvPr/>
        </p:nvSpPr>
        <p:spPr>
          <a:xfrm>
            <a:off x="12375399" y="5777880"/>
            <a:ext cx="5400600" cy="4893647"/>
          </a:xfrm>
          <a:prstGeom prst="rect">
            <a:avLst/>
          </a:prstGeom>
        </p:spPr>
        <p:txBody>
          <a:bodyPr wrap="square">
            <a:spAutoFit/>
          </a:bodyPr>
          <a:lstStyle/>
          <a:p>
            <a:pPr algn="l">
              <a:lnSpc>
                <a:spcPct val="200000"/>
              </a:lnSpc>
              <a:defRPr/>
            </a:pPr>
            <a:r>
              <a:rPr lang="zh-CN" altLang="en-US" sz="4800" b="1" kern="0" dirty="0">
                <a:solidFill>
                  <a:schemeClr val="tx2">
                    <a:lumMod val="75000"/>
                  </a:schemeClr>
                </a:solidFill>
                <a:latin typeface="微软雅黑" panose="020B0503020204020204" charset="-122"/>
                <a:ea typeface="微软雅黑" panose="020B0503020204020204" charset="-122"/>
              </a:rPr>
              <a:t>训练材料准备</a:t>
            </a:r>
            <a:endParaRPr lang="en-US" altLang="zh-CN" sz="4800" b="1" kern="0" dirty="0">
              <a:solidFill>
                <a:schemeClr val="tx2">
                  <a:lumMod val="75000"/>
                </a:schemeClr>
              </a:solidFill>
              <a:latin typeface="微软雅黑" panose="020B0503020204020204" charset="-122"/>
              <a:ea typeface="微软雅黑" panose="020B0503020204020204" charset="-122"/>
            </a:endParaRPr>
          </a:p>
          <a:p>
            <a:pPr marL="571500" indent="-571500" algn="l">
              <a:lnSpc>
                <a:spcPct val="200000"/>
              </a:lnSpc>
              <a:buFont typeface="Wingdings" panose="05000000000000000000" pitchFamily="2" charset="2"/>
              <a:buChar char="Ø"/>
              <a:defRPr/>
            </a:pPr>
            <a:r>
              <a:rPr lang="en-US" altLang="zh-CN" sz="3600" kern="0" dirty="0">
                <a:solidFill>
                  <a:schemeClr val="tx2">
                    <a:lumMod val="75000"/>
                  </a:schemeClr>
                </a:solidFill>
                <a:latin typeface="微软雅黑" panose="020B0503020204020204" charset="-122"/>
                <a:ea typeface="微软雅黑" panose="020B0503020204020204" charset="-122"/>
              </a:rPr>
              <a:t>30</a:t>
            </a:r>
            <a:r>
              <a:rPr lang="zh-CN" altLang="en-US" sz="3600" kern="0" dirty="0">
                <a:solidFill>
                  <a:schemeClr val="tx2">
                    <a:lumMod val="75000"/>
                  </a:schemeClr>
                </a:solidFill>
                <a:latin typeface="微软雅黑" panose="020B0503020204020204" charset="-122"/>
                <a:ea typeface="微软雅黑" panose="020B0503020204020204" charset="-122"/>
              </a:rPr>
              <a:t>”</a:t>
            </a:r>
            <a:r>
              <a:rPr lang="en-US" altLang="zh-CN" sz="3600" kern="0" dirty="0">
                <a:solidFill>
                  <a:schemeClr val="tx2">
                    <a:lumMod val="75000"/>
                  </a:schemeClr>
                </a:solidFill>
                <a:latin typeface="微软雅黑" panose="020B0503020204020204" charset="-122"/>
                <a:ea typeface="微软雅黑" panose="020B0503020204020204" charset="-122"/>
              </a:rPr>
              <a:t>~60</a:t>
            </a:r>
            <a:r>
              <a:rPr lang="zh-CN" altLang="en-US" sz="3600" kern="0" dirty="0">
                <a:solidFill>
                  <a:schemeClr val="tx2">
                    <a:lumMod val="75000"/>
                  </a:schemeClr>
                </a:solidFill>
                <a:latin typeface="微软雅黑" panose="020B0503020204020204" charset="-122"/>
                <a:ea typeface="微软雅黑" panose="020B0503020204020204" charset="-122"/>
              </a:rPr>
              <a:t>”开场话术</a:t>
            </a:r>
            <a:endParaRPr lang="en-US" altLang="zh-CN" sz="3600" dirty="0">
              <a:solidFill>
                <a:schemeClr val="tx2">
                  <a:lumMod val="75000"/>
                </a:schemeClr>
              </a:solidFill>
              <a:latin typeface="微软雅黑" panose="020B0503020204020204" charset="-122"/>
              <a:ea typeface="微软雅黑" panose="020B0503020204020204" charset="-122"/>
            </a:endParaRPr>
          </a:p>
          <a:p>
            <a:pPr marL="571500" indent="-571500" algn="l">
              <a:lnSpc>
                <a:spcPct val="200000"/>
              </a:lnSpc>
              <a:buFont typeface="Wingdings" panose="05000000000000000000" pitchFamily="2" charset="2"/>
              <a:buChar char="Ø"/>
              <a:defRPr/>
            </a:pPr>
            <a:r>
              <a:rPr lang="zh-CN" altLang="en-US" sz="3600" kern="0" dirty="0">
                <a:solidFill>
                  <a:schemeClr val="tx2">
                    <a:lumMod val="75000"/>
                  </a:schemeClr>
                </a:solidFill>
                <a:latin typeface="微软雅黑" panose="020B0503020204020204" charset="-122"/>
                <a:ea typeface="微软雅黑" panose="020B0503020204020204" charset="-122"/>
              </a:rPr>
              <a:t>路演</a:t>
            </a:r>
            <a:r>
              <a:rPr lang="en-US" altLang="zh-CN" sz="3600" kern="0" dirty="0">
                <a:solidFill>
                  <a:schemeClr val="tx2">
                    <a:lumMod val="75000"/>
                  </a:schemeClr>
                </a:solidFill>
                <a:latin typeface="微软雅黑" panose="020B0503020204020204" charset="-122"/>
                <a:ea typeface="微软雅黑" panose="020B0503020204020204" charset="-122"/>
              </a:rPr>
              <a:t>PPT</a:t>
            </a:r>
            <a:r>
              <a:rPr lang="zh-CN" altLang="en-US" sz="3600" kern="0" dirty="0">
                <a:solidFill>
                  <a:schemeClr val="tx2">
                    <a:lumMod val="75000"/>
                  </a:schemeClr>
                </a:solidFill>
                <a:latin typeface="微软雅黑" panose="020B0503020204020204" charset="-122"/>
                <a:ea typeface="微软雅黑" panose="020B0503020204020204" charset="-122"/>
              </a:rPr>
              <a:t>全文字稿</a:t>
            </a:r>
            <a:endParaRPr lang="en-US" altLang="zh-CN" sz="3600" dirty="0">
              <a:solidFill>
                <a:schemeClr val="tx2">
                  <a:lumMod val="75000"/>
                </a:schemeClr>
              </a:solidFill>
              <a:latin typeface="微软雅黑" panose="020B0503020204020204" charset="-122"/>
              <a:ea typeface="微软雅黑" panose="020B0503020204020204" charset="-122"/>
            </a:endParaRPr>
          </a:p>
          <a:p>
            <a:pPr marL="571500" indent="-571500" algn="l">
              <a:lnSpc>
                <a:spcPct val="200000"/>
              </a:lnSpc>
              <a:buFont typeface="Wingdings" panose="05000000000000000000" pitchFamily="2" charset="2"/>
              <a:buChar char="Ø"/>
              <a:defRPr/>
            </a:pPr>
            <a:r>
              <a:rPr lang="zh-CN" altLang="en-US" sz="3600" kern="0" dirty="0">
                <a:solidFill>
                  <a:schemeClr val="tx2">
                    <a:lumMod val="75000"/>
                  </a:schemeClr>
                </a:solidFill>
                <a:latin typeface="微软雅黑" panose="020B0503020204020204" charset="-122"/>
                <a:ea typeface="微软雅黑" panose="020B0503020204020204" charset="-122"/>
              </a:rPr>
              <a:t>项目问答数据库</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7131131" y="1529408"/>
            <a:ext cx="8430513" cy="1323439"/>
          </a:xfrm>
          <a:prstGeom prst="rect">
            <a:avLst/>
          </a:prstGeom>
        </p:spPr>
        <p:txBody>
          <a:bodyPr wrap="none">
            <a:spAutoFit/>
          </a:bodyPr>
          <a:lstStyle/>
          <a:p>
            <a:pPr>
              <a:defRPr/>
            </a:pPr>
            <a:r>
              <a:rPr lang="zh-CN" altLang="en-US" sz="8000" b="1" kern="0" dirty="0">
                <a:solidFill>
                  <a:schemeClr val="accent1"/>
                </a:solidFill>
                <a:latin typeface="+mj-ea"/>
                <a:ea typeface="+mj-ea"/>
              </a:rPr>
              <a:t>“训练材料”准备</a:t>
            </a:r>
          </a:p>
        </p:txBody>
      </p:sp>
      <p:sp>
        <p:nvSpPr>
          <p:cNvPr id="5" name="矩形 4"/>
          <p:cNvSpPr/>
          <p:nvPr/>
        </p:nvSpPr>
        <p:spPr>
          <a:xfrm>
            <a:off x="511175" y="2223135"/>
            <a:ext cx="23517860" cy="10332720"/>
          </a:xfrm>
          <a:prstGeom prst="rect">
            <a:avLst/>
          </a:prstGeom>
        </p:spPr>
        <p:txBody>
          <a:bodyPr wrap="square">
            <a:spAutoFit/>
          </a:bodyPr>
          <a:lstStyle/>
          <a:p>
            <a:pPr marL="571500" indent="-571500" algn="l">
              <a:lnSpc>
                <a:spcPct val="150000"/>
              </a:lnSpc>
              <a:buFont typeface="Wingdings" panose="05000000000000000000" pitchFamily="2" charset="2"/>
              <a:buChar char="Ø"/>
              <a:defRPr/>
            </a:pPr>
            <a:r>
              <a:rPr lang="zh-CN" altLang="en-US" sz="4800" b="1" dirty="0">
                <a:solidFill>
                  <a:schemeClr val="tx2">
                    <a:lumMod val="75000"/>
                  </a:schemeClr>
                </a:solidFill>
                <a:latin typeface="微软雅黑" panose="020B0503020204020204" charset="-122"/>
                <a:ea typeface="微软雅黑" panose="020B0503020204020204" charset="-122"/>
              </a:rPr>
              <a:t>开场话术</a:t>
            </a:r>
            <a:endParaRPr lang="en-US" altLang="zh-CN" sz="4800" b="1" dirty="0">
              <a:solidFill>
                <a:schemeClr val="tx2">
                  <a:lumMod val="75000"/>
                </a:schemeClr>
              </a:solidFill>
              <a:latin typeface="微软雅黑" panose="020B0503020204020204" charset="-122"/>
              <a:ea typeface="微软雅黑" panose="020B0503020204020204" charset="-122"/>
            </a:endParaRPr>
          </a:p>
          <a:p>
            <a:pPr algn="l">
              <a:lnSpc>
                <a:spcPct val="150000"/>
              </a:lnSpc>
              <a:defRPr/>
            </a:pPr>
            <a:r>
              <a:rPr lang="en-US" altLang="zh-CN" sz="4800" dirty="0">
                <a:solidFill>
                  <a:schemeClr val="tx2">
                    <a:lumMod val="75000"/>
                  </a:schemeClr>
                </a:solidFill>
                <a:latin typeface="微软雅黑" panose="020B0503020204020204" charset="-122"/>
                <a:ea typeface="微软雅黑" panose="020B0503020204020204" charset="-122"/>
              </a:rPr>
              <a:t>      30</a:t>
            </a:r>
            <a:r>
              <a:rPr lang="zh-CN" altLang="en-US" sz="4800" dirty="0">
                <a:solidFill>
                  <a:schemeClr val="tx2">
                    <a:lumMod val="75000"/>
                  </a:schemeClr>
                </a:solidFill>
                <a:latin typeface="微软雅黑" panose="020B0503020204020204" charset="-122"/>
                <a:ea typeface="微软雅黑" panose="020B0503020204020204" charset="-122"/>
              </a:rPr>
              <a:t>”</a:t>
            </a:r>
            <a:r>
              <a:rPr lang="en-US" altLang="zh-CN" sz="4800" dirty="0">
                <a:solidFill>
                  <a:schemeClr val="tx2">
                    <a:lumMod val="75000"/>
                  </a:schemeClr>
                </a:solidFill>
                <a:latin typeface="微软雅黑" panose="020B0503020204020204" charset="-122"/>
                <a:ea typeface="微软雅黑" panose="020B0503020204020204" charset="-122"/>
              </a:rPr>
              <a:t>~60</a:t>
            </a:r>
            <a:r>
              <a:rPr lang="zh-CN" altLang="en-US" sz="4800" dirty="0">
                <a:solidFill>
                  <a:schemeClr val="tx2">
                    <a:lumMod val="75000"/>
                  </a:schemeClr>
                </a:solidFill>
                <a:latin typeface="微软雅黑" panose="020B0503020204020204" charset="-122"/>
                <a:ea typeface="微软雅黑" panose="020B0503020204020204" charset="-122"/>
              </a:rPr>
              <a:t>”约在</a:t>
            </a:r>
            <a:r>
              <a:rPr lang="en-US" altLang="zh-CN" sz="4800" dirty="0">
                <a:solidFill>
                  <a:schemeClr val="tx2">
                    <a:lumMod val="75000"/>
                  </a:schemeClr>
                </a:solidFill>
                <a:latin typeface="微软雅黑" panose="020B0503020204020204" charset="-122"/>
                <a:ea typeface="微软雅黑" panose="020B0503020204020204" charset="-122"/>
              </a:rPr>
              <a:t>100~220</a:t>
            </a:r>
            <a:r>
              <a:rPr lang="zh-CN" altLang="en-US" sz="4800" dirty="0">
                <a:solidFill>
                  <a:schemeClr val="tx2">
                    <a:lumMod val="75000"/>
                  </a:schemeClr>
                </a:solidFill>
                <a:latin typeface="微软雅黑" panose="020B0503020204020204" charset="-122"/>
                <a:ea typeface="微软雅黑" panose="020B0503020204020204" charset="-122"/>
              </a:rPr>
              <a:t>字左右，逻辑清晰边际价值递增话术；</a:t>
            </a:r>
            <a:r>
              <a:rPr lang="en-US" altLang="zh-CN" sz="4800" dirty="0">
                <a:solidFill>
                  <a:schemeClr val="tx2">
                    <a:lumMod val="75000"/>
                  </a:schemeClr>
                </a:solidFill>
                <a:latin typeface="微软雅黑" panose="020B0503020204020204" charset="-122"/>
                <a:ea typeface="微软雅黑" panose="020B0503020204020204" charset="-122"/>
              </a:rPr>
              <a:t>     </a:t>
            </a:r>
          </a:p>
          <a:p>
            <a:pPr marL="571500" indent="-571500" algn="l">
              <a:lnSpc>
                <a:spcPct val="150000"/>
              </a:lnSpc>
              <a:buFont typeface="Wingdings" panose="05000000000000000000" pitchFamily="2" charset="2"/>
              <a:buChar char="Ø"/>
              <a:defRPr/>
            </a:pPr>
            <a:r>
              <a:rPr lang="zh-CN" altLang="en-US" sz="4800" b="1" dirty="0">
                <a:solidFill>
                  <a:schemeClr val="tx2">
                    <a:lumMod val="75000"/>
                  </a:schemeClr>
                </a:solidFill>
                <a:latin typeface="微软雅黑" panose="020B0503020204020204" charset="-122"/>
                <a:ea typeface="微软雅黑" panose="020B0503020204020204" charset="-122"/>
              </a:rPr>
              <a:t>路演</a:t>
            </a:r>
            <a:r>
              <a:rPr lang="en-US" altLang="zh-CN" sz="4800" b="1" dirty="0">
                <a:solidFill>
                  <a:schemeClr val="tx2">
                    <a:lumMod val="75000"/>
                  </a:schemeClr>
                </a:solidFill>
                <a:latin typeface="微软雅黑" panose="020B0503020204020204" charset="-122"/>
                <a:ea typeface="微软雅黑" panose="020B0503020204020204" charset="-122"/>
              </a:rPr>
              <a:t>PPT</a:t>
            </a:r>
            <a:r>
              <a:rPr lang="zh-CN" altLang="en-US" sz="4800" b="1" dirty="0">
                <a:solidFill>
                  <a:schemeClr val="tx2">
                    <a:lumMod val="75000"/>
                  </a:schemeClr>
                </a:solidFill>
                <a:latin typeface="微软雅黑" panose="020B0503020204020204" charset="-122"/>
                <a:ea typeface="微软雅黑" panose="020B0503020204020204" charset="-122"/>
              </a:rPr>
              <a:t>全文字稿</a:t>
            </a:r>
            <a:endParaRPr lang="en-US" altLang="zh-CN" sz="4800" b="1" dirty="0">
              <a:solidFill>
                <a:schemeClr val="tx2">
                  <a:lumMod val="75000"/>
                </a:schemeClr>
              </a:solidFill>
              <a:latin typeface="微软雅黑" panose="020B0503020204020204" charset="-122"/>
              <a:ea typeface="微软雅黑" panose="020B0503020204020204" charset="-122"/>
            </a:endParaRPr>
          </a:p>
          <a:p>
            <a:pPr algn="l">
              <a:lnSpc>
                <a:spcPct val="150000"/>
              </a:lnSpc>
              <a:defRPr/>
            </a:pPr>
            <a:r>
              <a:rPr lang="en-US" altLang="zh-CN" sz="4800" dirty="0">
                <a:solidFill>
                  <a:schemeClr val="tx2">
                    <a:lumMod val="75000"/>
                  </a:schemeClr>
                </a:solidFill>
                <a:latin typeface="微软雅黑" panose="020B0503020204020204" charset="-122"/>
                <a:ea typeface="微软雅黑" panose="020B0503020204020204" charset="-122"/>
              </a:rPr>
              <a:t>      </a:t>
            </a:r>
            <a:r>
              <a:rPr lang="zh-CN" altLang="en-US" sz="4800" dirty="0">
                <a:solidFill>
                  <a:schemeClr val="tx2">
                    <a:lumMod val="75000"/>
                  </a:schemeClr>
                </a:solidFill>
                <a:latin typeface="微软雅黑" panose="020B0503020204020204" charset="-122"/>
                <a:ea typeface="微软雅黑" panose="020B0503020204020204" charset="-122"/>
              </a:rPr>
              <a:t>每页</a:t>
            </a:r>
            <a:r>
              <a:rPr lang="en-US" altLang="zh-CN" sz="4800" dirty="0">
                <a:solidFill>
                  <a:schemeClr val="tx2">
                    <a:lumMod val="75000"/>
                  </a:schemeClr>
                </a:solidFill>
                <a:latin typeface="微软雅黑" panose="020B0503020204020204" charset="-122"/>
                <a:ea typeface="微软雅黑" panose="020B0503020204020204" charset="-122"/>
              </a:rPr>
              <a:t>PPT</a:t>
            </a:r>
            <a:r>
              <a:rPr lang="zh-CN" altLang="en-US" sz="4800" dirty="0">
                <a:solidFill>
                  <a:schemeClr val="tx2">
                    <a:lumMod val="75000"/>
                  </a:schemeClr>
                </a:solidFill>
                <a:latin typeface="微软雅黑" panose="020B0503020204020204" charset="-122"/>
                <a:ea typeface="微软雅黑" panose="020B0503020204020204" charset="-122"/>
              </a:rPr>
              <a:t>在</a:t>
            </a:r>
            <a:r>
              <a:rPr lang="en-US" altLang="zh-CN" sz="4800" dirty="0">
                <a:solidFill>
                  <a:schemeClr val="tx2">
                    <a:lumMod val="75000"/>
                  </a:schemeClr>
                </a:solidFill>
                <a:latin typeface="微软雅黑" panose="020B0503020204020204" charset="-122"/>
                <a:ea typeface="微软雅黑" panose="020B0503020204020204" charset="-122"/>
              </a:rPr>
              <a:t>1</a:t>
            </a:r>
            <a:r>
              <a:rPr lang="zh-CN" altLang="en-US" sz="4800" dirty="0">
                <a:solidFill>
                  <a:schemeClr val="tx2">
                    <a:lumMod val="75000"/>
                  </a:schemeClr>
                </a:solidFill>
                <a:latin typeface="微软雅黑" panose="020B0503020204020204" charset="-122"/>
                <a:ea typeface="微软雅黑" panose="020B0503020204020204" charset="-122"/>
              </a:rPr>
              <a:t>分钟左右，通常在</a:t>
            </a:r>
            <a:r>
              <a:rPr lang="en-US" altLang="zh-CN" sz="4800" dirty="0">
                <a:solidFill>
                  <a:schemeClr val="tx2">
                    <a:lumMod val="75000"/>
                  </a:schemeClr>
                </a:solidFill>
                <a:latin typeface="微软雅黑" panose="020B0503020204020204" charset="-122"/>
                <a:ea typeface="微软雅黑" panose="020B0503020204020204" charset="-122"/>
              </a:rPr>
              <a:t>15</a:t>
            </a:r>
            <a:r>
              <a:rPr lang="zh-CN" altLang="en-US" sz="4800" dirty="0">
                <a:solidFill>
                  <a:schemeClr val="tx2">
                    <a:lumMod val="75000"/>
                  </a:schemeClr>
                </a:solidFill>
                <a:latin typeface="微软雅黑" panose="020B0503020204020204" charset="-122"/>
                <a:ea typeface="微软雅黑" panose="020B0503020204020204" charset="-122"/>
              </a:rPr>
              <a:t>分钟，竞赛展示多，可以增加信息展示量</a:t>
            </a:r>
            <a:endParaRPr lang="en-US" altLang="zh-CN" sz="4800" dirty="0">
              <a:solidFill>
                <a:schemeClr val="tx2">
                  <a:lumMod val="75000"/>
                </a:schemeClr>
              </a:solidFill>
              <a:latin typeface="微软雅黑" panose="020B0503020204020204" charset="-122"/>
              <a:ea typeface="微软雅黑" panose="020B0503020204020204" charset="-122"/>
            </a:endParaRPr>
          </a:p>
          <a:p>
            <a:pPr algn="l">
              <a:lnSpc>
                <a:spcPct val="150000"/>
              </a:lnSpc>
              <a:defRPr/>
            </a:pPr>
            <a:r>
              <a:rPr lang="en-US" altLang="zh-CN" sz="4800" dirty="0">
                <a:solidFill>
                  <a:schemeClr val="tx2">
                    <a:lumMod val="75000"/>
                  </a:schemeClr>
                </a:solidFill>
                <a:latin typeface="微软雅黑" panose="020B0503020204020204" charset="-122"/>
                <a:ea typeface="微软雅黑" panose="020B0503020204020204" charset="-122"/>
              </a:rPr>
              <a:t>      </a:t>
            </a:r>
            <a:r>
              <a:rPr lang="zh-CN" altLang="en-US" sz="4800" dirty="0">
                <a:solidFill>
                  <a:schemeClr val="tx2">
                    <a:lumMod val="75000"/>
                  </a:schemeClr>
                </a:solidFill>
                <a:latin typeface="微软雅黑" panose="020B0503020204020204" charset="-122"/>
                <a:ea typeface="微软雅黑" panose="020B0503020204020204" charset="-122"/>
              </a:rPr>
              <a:t>每页</a:t>
            </a:r>
            <a:r>
              <a:rPr lang="en-US" altLang="zh-CN" sz="4800" dirty="0">
                <a:solidFill>
                  <a:schemeClr val="tx2">
                    <a:lumMod val="75000"/>
                  </a:schemeClr>
                </a:solidFill>
                <a:latin typeface="微软雅黑" panose="020B0503020204020204" charset="-122"/>
                <a:ea typeface="微软雅黑" panose="020B0503020204020204" charset="-122"/>
              </a:rPr>
              <a:t>PPT</a:t>
            </a:r>
            <a:r>
              <a:rPr lang="zh-CN" altLang="en-US" sz="4800" dirty="0">
                <a:solidFill>
                  <a:schemeClr val="tx2">
                    <a:lumMod val="75000"/>
                  </a:schemeClr>
                </a:solidFill>
                <a:latin typeface="微软雅黑" panose="020B0503020204020204" charset="-122"/>
                <a:ea typeface="微软雅黑" panose="020B0503020204020204" charset="-122"/>
              </a:rPr>
              <a:t>的演讲文稿一定要全稿创作，并在开篇和结尾注重承上启下的文字</a:t>
            </a:r>
            <a:r>
              <a:rPr lang="en-US" altLang="zh-CN" sz="4800" dirty="0">
                <a:solidFill>
                  <a:schemeClr val="tx2">
                    <a:lumMod val="75000"/>
                  </a:schemeClr>
                </a:solidFill>
                <a:latin typeface="微软雅黑" panose="020B0503020204020204" charset="-122"/>
                <a:ea typeface="微软雅黑" panose="020B0503020204020204" charset="-122"/>
              </a:rPr>
              <a:t>      </a:t>
            </a:r>
          </a:p>
          <a:p>
            <a:pPr marL="571500" indent="-571500" algn="l">
              <a:lnSpc>
                <a:spcPct val="150000"/>
              </a:lnSpc>
              <a:buFont typeface="Wingdings" panose="05000000000000000000" pitchFamily="2" charset="2"/>
              <a:buChar char="Ø"/>
              <a:defRPr/>
            </a:pPr>
            <a:r>
              <a:rPr lang="zh-CN" altLang="en-US" sz="4800" b="1" dirty="0">
                <a:solidFill>
                  <a:schemeClr val="tx2">
                    <a:lumMod val="75000"/>
                  </a:schemeClr>
                </a:solidFill>
                <a:latin typeface="微软雅黑" panose="020B0503020204020204" charset="-122"/>
                <a:ea typeface="微软雅黑" panose="020B0503020204020204" charset="-122"/>
              </a:rPr>
              <a:t>项目问答数据库</a:t>
            </a:r>
            <a:endParaRPr lang="en-US" altLang="zh-CN" sz="4800" b="1" dirty="0">
              <a:solidFill>
                <a:schemeClr val="tx2">
                  <a:lumMod val="75000"/>
                </a:schemeClr>
              </a:solidFill>
              <a:latin typeface="微软雅黑" panose="020B0503020204020204" charset="-122"/>
              <a:ea typeface="微软雅黑" panose="020B0503020204020204" charset="-122"/>
            </a:endParaRPr>
          </a:p>
          <a:p>
            <a:pPr algn="l">
              <a:lnSpc>
                <a:spcPct val="150000"/>
              </a:lnSpc>
              <a:defRPr/>
            </a:pPr>
            <a:r>
              <a:rPr lang="zh-CN" altLang="en-US" sz="4800" dirty="0">
                <a:solidFill>
                  <a:schemeClr val="tx2">
                    <a:lumMod val="75000"/>
                  </a:schemeClr>
                </a:solidFill>
                <a:latin typeface="微软雅黑" panose="020B0503020204020204" charset="-122"/>
                <a:ea typeface="微软雅黑" panose="020B0503020204020204" charset="-122"/>
              </a:rPr>
              <a:t>      投资路演答辩数据库本质上就是预想投资人可能的问题，做好准备，做出答案。</a:t>
            </a:r>
            <a:endParaRPr lang="en-US" altLang="zh-CN" sz="4800" dirty="0">
              <a:solidFill>
                <a:schemeClr val="tx2">
                  <a:lumMod val="75000"/>
                </a:schemeClr>
              </a:solidFill>
              <a:latin typeface="微软雅黑" panose="020B0503020204020204" charset="-122"/>
              <a:ea typeface="微软雅黑" panose="020B0503020204020204" charset="-122"/>
            </a:endParaRPr>
          </a:p>
          <a:p>
            <a:pPr algn="l">
              <a:lnSpc>
                <a:spcPct val="150000"/>
              </a:lnSpc>
              <a:defRPr/>
            </a:pPr>
            <a:r>
              <a:rPr lang="en-US" altLang="zh-CN" sz="4800" dirty="0">
                <a:solidFill>
                  <a:schemeClr val="tx2">
                    <a:lumMod val="75000"/>
                  </a:schemeClr>
                </a:solidFill>
                <a:latin typeface="微软雅黑" panose="020B0503020204020204" charset="-122"/>
                <a:ea typeface="微软雅黑" panose="020B0503020204020204" charset="-122"/>
              </a:rPr>
              <a:t>      </a:t>
            </a:r>
            <a:r>
              <a:rPr lang="zh-CN" altLang="en-US" sz="4800" dirty="0">
                <a:solidFill>
                  <a:schemeClr val="tx2">
                    <a:lumMod val="75000"/>
                  </a:schemeClr>
                </a:solidFill>
                <a:latin typeface="微软雅黑" panose="020B0503020204020204" charset="-122"/>
                <a:ea typeface="微软雅黑" panose="020B0503020204020204" charset="-122"/>
              </a:rPr>
              <a:t>通常在预判投资人可能问到的问题对创业者会有很大难度，但也不是无章可循。</a:t>
            </a:r>
            <a:endParaRPr lang="en-US" altLang="zh-CN" sz="4800" dirty="0">
              <a:solidFill>
                <a:schemeClr val="tx2">
                  <a:lumMod val="75000"/>
                </a:schemeClr>
              </a:solidFill>
              <a:latin typeface="微软雅黑" panose="020B0503020204020204" charset="-122"/>
              <a:ea typeface="微软雅黑" panose="020B0503020204020204" charset="-122"/>
            </a:endParaRPr>
          </a:p>
          <a:p>
            <a:pPr algn="l">
              <a:lnSpc>
                <a:spcPct val="200000"/>
              </a:lnSpc>
              <a:defRPr/>
            </a:pPr>
            <a:r>
              <a:rPr lang="en-US" altLang="zh-CN" sz="4800" dirty="0">
                <a:solidFill>
                  <a:schemeClr val="tx2">
                    <a:lumMod val="75000"/>
                  </a:schemeClr>
                </a:solidFill>
                <a:latin typeface="微软雅黑" panose="020B0503020204020204" charset="-122"/>
                <a:ea typeface="微软雅黑" panose="020B0503020204020204" charset="-122"/>
              </a:rPr>
              <a:t>      </a:t>
            </a:r>
            <a:r>
              <a:rPr lang="zh-CN" altLang="en-US" sz="4800" dirty="0">
                <a:solidFill>
                  <a:schemeClr val="tx2">
                    <a:lumMod val="75000"/>
                  </a:schemeClr>
                </a:solidFill>
                <a:latin typeface="微软雅黑" panose="020B0503020204020204" charset="-122"/>
                <a:ea typeface="微软雅黑" panose="020B0503020204020204" charset="-122"/>
              </a:rPr>
              <a:t>投资人的问题无外乎就是围绕着你的商业计划书展开的。</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7137895" y="3329608"/>
            <a:ext cx="8430514" cy="1323439"/>
          </a:xfrm>
          <a:prstGeom prst="rect">
            <a:avLst/>
          </a:prstGeom>
        </p:spPr>
        <p:txBody>
          <a:bodyPr wrap="none">
            <a:spAutoFit/>
          </a:bodyPr>
          <a:lstStyle/>
          <a:p>
            <a:pPr>
              <a:defRPr/>
            </a:pPr>
            <a:r>
              <a:rPr lang="zh-CN" altLang="en-US" sz="8000" b="1" kern="0" dirty="0">
                <a:solidFill>
                  <a:schemeClr val="accent1"/>
                </a:solidFill>
                <a:latin typeface="+mj-ea"/>
                <a:ea typeface="+mj-ea"/>
              </a:rPr>
              <a:t>“路演流程”准备</a:t>
            </a:r>
          </a:p>
        </p:txBody>
      </p:sp>
      <p:sp>
        <p:nvSpPr>
          <p:cNvPr id="5" name="矩形 4"/>
          <p:cNvSpPr/>
          <p:nvPr/>
        </p:nvSpPr>
        <p:spPr>
          <a:xfrm>
            <a:off x="1966864" y="5787172"/>
            <a:ext cx="9721080" cy="5577840"/>
          </a:xfrm>
          <a:prstGeom prst="rect">
            <a:avLst/>
          </a:prstGeom>
        </p:spPr>
        <p:txBody>
          <a:bodyPr wrap="square">
            <a:spAutoFit/>
          </a:bodyPr>
          <a:lstStyle/>
          <a:p>
            <a:pPr>
              <a:lnSpc>
                <a:spcPct val="150000"/>
              </a:lnSpc>
              <a:defRPr/>
            </a:pPr>
            <a:r>
              <a:rPr lang="zh-CN" altLang="en-US" sz="4800" b="1" kern="0" dirty="0">
                <a:solidFill>
                  <a:schemeClr val="tx2">
                    <a:lumMod val="75000"/>
                  </a:schemeClr>
                </a:solidFill>
                <a:latin typeface="微软雅黑" panose="020B0503020204020204" charset="-122"/>
                <a:ea typeface="微软雅黑" panose="020B0503020204020204" charset="-122"/>
              </a:rPr>
              <a:t>路演材料准备</a:t>
            </a:r>
            <a:endParaRPr lang="en-US" altLang="zh-CN" sz="4800" b="1" kern="0" dirty="0">
              <a:solidFill>
                <a:schemeClr val="tx2">
                  <a:lumMod val="75000"/>
                </a:schemeClr>
              </a:solidFill>
              <a:latin typeface="微软雅黑" panose="020B0503020204020204" charset="-122"/>
              <a:ea typeface="微软雅黑" panose="020B0503020204020204" charset="-122"/>
            </a:endParaRPr>
          </a:p>
          <a:p>
            <a:pPr marL="571500" indent="-571500" algn="l">
              <a:lnSpc>
                <a:spcPct val="200000"/>
              </a:lnSpc>
              <a:buFont typeface="Wingdings" panose="05000000000000000000" pitchFamily="2" charset="2"/>
              <a:buChar char="Ø"/>
              <a:defRPr/>
            </a:pPr>
            <a:r>
              <a:rPr lang="zh-CN" altLang="en-US" sz="4800" kern="0" dirty="0">
                <a:solidFill>
                  <a:schemeClr val="tx2">
                    <a:lumMod val="75000"/>
                  </a:schemeClr>
                </a:solidFill>
                <a:latin typeface="微软雅黑" panose="020B0503020204020204" charset="-122"/>
                <a:ea typeface="微软雅黑" panose="020B0503020204020204" charset="-122"/>
              </a:rPr>
              <a:t>商业计划书文本</a:t>
            </a:r>
            <a:endParaRPr lang="en-US" altLang="zh-CN" sz="4800" kern="0" dirty="0">
              <a:solidFill>
                <a:schemeClr val="tx2">
                  <a:lumMod val="75000"/>
                </a:schemeClr>
              </a:solidFill>
              <a:latin typeface="微软雅黑" panose="020B0503020204020204" charset="-122"/>
              <a:ea typeface="微软雅黑" panose="020B0503020204020204" charset="-122"/>
            </a:endParaRPr>
          </a:p>
          <a:p>
            <a:pPr marL="571500" indent="-571500" algn="l">
              <a:lnSpc>
                <a:spcPct val="200000"/>
              </a:lnSpc>
              <a:buFont typeface="Wingdings" panose="05000000000000000000" pitchFamily="2" charset="2"/>
              <a:buChar char="Ø"/>
              <a:defRPr/>
            </a:pPr>
            <a:r>
              <a:rPr lang="zh-CN" altLang="en-US" sz="4800" kern="0" dirty="0">
                <a:solidFill>
                  <a:schemeClr val="tx2">
                    <a:lumMod val="75000"/>
                  </a:schemeClr>
                </a:solidFill>
                <a:latin typeface="微软雅黑" panose="020B0503020204020204" charset="-122"/>
                <a:ea typeface="微软雅黑" panose="020B0503020204020204" charset="-122"/>
              </a:rPr>
              <a:t>笔记本电脑、</a:t>
            </a:r>
            <a:r>
              <a:rPr lang="en-US" altLang="zh-CN" sz="4800" dirty="0">
                <a:solidFill>
                  <a:schemeClr val="tx2">
                    <a:lumMod val="75000"/>
                  </a:schemeClr>
                </a:solidFill>
                <a:latin typeface="微软雅黑" panose="020B0503020204020204" charset="-122"/>
                <a:ea typeface="微软雅黑" panose="020B0503020204020204" charset="-122"/>
              </a:rPr>
              <a:t>U</a:t>
            </a:r>
            <a:r>
              <a:rPr lang="zh-CN" altLang="en-US" sz="4800" dirty="0">
                <a:solidFill>
                  <a:schemeClr val="tx2">
                    <a:lumMod val="75000"/>
                  </a:schemeClr>
                </a:solidFill>
                <a:latin typeface="微软雅黑" panose="020B0503020204020204" charset="-122"/>
                <a:ea typeface="微软雅黑" panose="020B0503020204020204" charset="-122"/>
              </a:rPr>
              <a:t>盘</a:t>
            </a:r>
            <a:r>
              <a:rPr lang="en-US" altLang="zh-CN" sz="4800" dirty="0">
                <a:solidFill>
                  <a:schemeClr val="tx2">
                    <a:lumMod val="75000"/>
                  </a:schemeClr>
                </a:solidFill>
                <a:latin typeface="微软雅黑" panose="020B0503020204020204" charset="-122"/>
                <a:ea typeface="微软雅黑" panose="020B0503020204020204" charset="-122"/>
              </a:rPr>
              <a:t>2</a:t>
            </a:r>
            <a:r>
              <a:rPr lang="zh-CN" altLang="en-US" sz="4800" dirty="0">
                <a:solidFill>
                  <a:schemeClr val="tx2">
                    <a:lumMod val="75000"/>
                  </a:schemeClr>
                </a:solidFill>
                <a:latin typeface="微软雅黑" panose="020B0503020204020204" charset="-122"/>
                <a:ea typeface="微软雅黑" panose="020B0503020204020204" charset="-122"/>
              </a:rPr>
              <a:t>个，播放软件</a:t>
            </a:r>
            <a:endParaRPr lang="en-US" altLang="zh-CN" sz="4800" dirty="0">
              <a:solidFill>
                <a:schemeClr val="tx2">
                  <a:lumMod val="75000"/>
                </a:schemeClr>
              </a:solidFill>
              <a:latin typeface="微软雅黑" panose="020B0503020204020204" charset="-122"/>
              <a:ea typeface="微软雅黑" panose="020B0503020204020204" charset="-122"/>
            </a:endParaRPr>
          </a:p>
          <a:p>
            <a:pPr marL="571500" indent="-571500" algn="l">
              <a:lnSpc>
                <a:spcPct val="200000"/>
              </a:lnSpc>
              <a:buFont typeface="Wingdings" panose="05000000000000000000" pitchFamily="2" charset="2"/>
              <a:buChar char="Ø"/>
              <a:defRPr/>
            </a:pPr>
            <a:r>
              <a:rPr lang="zh-CN" altLang="en-US" sz="4800" kern="0" dirty="0">
                <a:solidFill>
                  <a:schemeClr val="tx2">
                    <a:lumMod val="75000"/>
                  </a:schemeClr>
                </a:solidFill>
                <a:latin typeface="微软雅黑" panose="020B0503020204020204" charset="-122"/>
                <a:ea typeface="微软雅黑" panose="020B0503020204020204" charset="-122"/>
              </a:rPr>
              <a:t>订车、口香糖、</a:t>
            </a:r>
            <a:r>
              <a:rPr lang="zh-CN" altLang="en-US" sz="4800" dirty="0">
                <a:solidFill>
                  <a:schemeClr val="tx2">
                    <a:lumMod val="75000"/>
                  </a:schemeClr>
                </a:solidFill>
                <a:latin typeface="微软雅黑" panose="020B0503020204020204" charset="-122"/>
                <a:ea typeface="微软雅黑" panose="020B0503020204020204" charset="-122"/>
              </a:rPr>
              <a:t>着装、小镜子</a:t>
            </a:r>
            <a:endParaRPr lang="en-US" altLang="zh-CN" sz="4800" kern="0" dirty="0">
              <a:solidFill>
                <a:schemeClr val="tx2">
                  <a:lumMod val="75000"/>
                </a:schemeClr>
              </a:solidFill>
              <a:latin typeface="微软雅黑" panose="020B0503020204020204" charset="-122"/>
              <a:ea typeface="微软雅黑" panose="020B0503020204020204" charset="-122"/>
            </a:endParaRPr>
          </a:p>
        </p:txBody>
      </p:sp>
      <p:sp>
        <p:nvSpPr>
          <p:cNvPr id="6" name="矩形 5"/>
          <p:cNvSpPr/>
          <p:nvPr/>
        </p:nvSpPr>
        <p:spPr>
          <a:xfrm>
            <a:off x="15936416" y="11727886"/>
            <a:ext cx="7776864" cy="1200329"/>
          </a:xfrm>
          <a:prstGeom prst="rect">
            <a:avLst/>
          </a:prstGeom>
        </p:spPr>
        <p:txBody>
          <a:bodyPr wrap="square">
            <a:spAutoFit/>
          </a:bodyPr>
          <a:lstStyle/>
          <a:p>
            <a:pPr marL="571500" indent="-571500" algn="l">
              <a:lnSpc>
                <a:spcPct val="200000"/>
              </a:lnSpc>
              <a:buFont typeface="Wingdings" panose="05000000000000000000" pitchFamily="2" charset="2"/>
              <a:buChar char="Ø"/>
              <a:defRPr/>
            </a:pPr>
            <a:r>
              <a:rPr lang="zh-CN" altLang="en-US" sz="3600" kern="0" dirty="0">
                <a:solidFill>
                  <a:srgbClr val="FF0000"/>
                </a:solidFill>
                <a:latin typeface="微软雅黑" panose="020B0503020204020204" charset="-122"/>
                <a:ea typeface="微软雅黑" panose="020B0503020204020204" charset="-122"/>
              </a:rPr>
              <a:t>注意：上场前一天不要改了</a:t>
            </a:r>
          </a:p>
        </p:txBody>
      </p:sp>
      <p:sp>
        <p:nvSpPr>
          <p:cNvPr id="7" name="矩形 6"/>
          <p:cNvSpPr/>
          <p:nvPr/>
        </p:nvSpPr>
        <p:spPr>
          <a:xfrm>
            <a:off x="12024331" y="5602505"/>
            <a:ext cx="10246422" cy="5943600"/>
          </a:xfrm>
          <a:prstGeom prst="rect">
            <a:avLst/>
          </a:prstGeom>
        </p:spPr>
        <p:txBody>
          <a:bodyPr wrap="square">
            <a:spAutoFit/>
          </a:bodyPr>
          <a:lstStyle/>
          <a:p>
            <a:pPr>
              <a:lnSpc>
                <a:spcPct val="200000"/>
              </a:lnSpc>
              <a:defRPr/>
            </a:pPr>
            <a:r>
              <a:rPr lang="zh-CN" altLang="en-US" sz="4800" b="1" kern="0" dirty="0">
                <a:solidFill>
                  <a:schemeClr val="tx2">
                    <a:lumMod val="75000"/>
                  </a:schemeClr>
                </a:solidFill>
                <a:latin typeface="微软雅黑" panose="020B0503020204020204" charset="-122"/>
                <a:ea typeface="微软雅黑" panose="020B0503020204020204" charset="-122"/>
              </a:rPr>
              <a:t>路演现场勘查</a:t>
            </a:r>
            <a:endParaRPr lang="en-US" altLang="zh-CN" sz="4800" b="1" kern="0" dirty="0">
              <a:solidFill>
                <a:schemeClr val="tx2">
                  <a:lumMod val="75000"/>
                </a:schemeClr>
              </a:solidFill>
              <a:latin typeface="微软雅黑" panose="020B0503020204020204" charset="-122"/>
              <a:ea typeface="微软雅黑" panose="020B0503020204020204" charset="-122"/>
            </a:endParaRPr>
          </a:p>
          <a:p>
            <a:pPr marL="571500" indent="-571500" algn="l">
              <a:lnSpc>
                <a:spcPct val="200000"/>
              </a:lnSpc>
              <a:buFont typeface="Wingdings" panose="05000000000000000000" pitchFamily="2" charset="2"/>
              <a:buChar char="Ø"/>
              <a:defRPr/>
            </a:pPr>
            <a:r>
              <a:rPr lang="zh-CN" altLang="en-US" sz="4800" dirty="0">
                <a:solidFill>
                  <a:schemeClr val="tx2">
                    <a:lumMod val="75000"/>
                  </a:schemeClr>
                </a:solidFill>
                <a:latin typeface="微软雅黑" panose="020B0503020204020204" charset="-122"/>
                <a:ea typeface="微软雅黑" panose="020B0503020204020204" charset="-122"/>
              </a:rPr>
              <a:t>材料拷贝与测试</a:t>
            </a:r>
            <a:endParaRPr lang="en-US" altLang="zh-CN" sz="4800" kern="0" dirty="0">
              <a:solidFill>
                <a:schemeClr val="tx2">
                  <a:lumMod val="75000"/>
                </a:schemeClr>
              </a:solidFill>
              <a:latin typeface="微软雅黑" panose="020B0503020204020204" charset="-122"/>
              <a:ea typeface="微软雅黑" panose="020B0503020204020204" charset="-122"/>
            </a:endParaRPr>
          </a:p>
          <a:p>
            <a:pPr marL="571500" indent="-571500" algn="l">
              <a:lnSpc>
                <a:spcPct val="200000"/>
              </a:lnSpc>
              <a:buFont typeface="Wingdings" panose="05000000000000000000" pitchFamily="2" charset="2"/>
              <a:buChar char="Ø"/>
              <a:defRPr/>
            </a:pPr>
            <a:r>
              <a:rPr lang="zh-CN" altLang="en-US" sz="4800" kern="0" dirty="0">
                <a:solidFill>
                  <a:schemeClr val="tx2">
                    <a:lumMod val="75000"/>
                  </a:schemeClr>
                </a:solidFill>
                <a:latin typeface="微软雅黑" panose="020B0503020204020204" charset="-122"/>
                <a:ea typeface="微软雅黑" panose="020B0503020204020204" charset="-122"/>
              </a:rPr>
              <a:t>模拟路演全流程</a:t>
            </a:r>
            <a:endParaRPr lang="en-US" altLang="zh-CN" sz="4800" kern="0" dirty="0">
              <a:solidFill>
                <a:schemeClr val="tx2">
                  <a:lumMod val="75000"/>
                </a:schemeClr>
              </a:solidFill>
              <a:latin typeface="微软雅黑" panose="020B0503020204020204" charset="-122"/>
              <a:ea typeface="微软雅黑" panose="020B0503020204020204" charset="-122"/>
            </a:endParaRPr>
          </a:p>
          <a:p>
            <a:pPr marL="571500" indent="-571500" algn="l">
              <a:lnSpc>
                <a:spcPct val="200000"/>
              </a:lnSpc>
              <a:buFont typeface="Wingdings" panose="05000000000000000000" pitchFamily="2" charset="2"/>
              <a:buChar char="Ø"/>
              <a:defRPr/>
            </a:pPr>
            <a:r>
              <a:rPr lang="zh-CN" altLang="en-US" sz="4800" dirty="0">
                <a:solidFill>
                  <a:schemeClr val="tx2">
                    <a:lumMod val="75000"/>
                  </a:schemeClr>
                </a:solidFill>
                <a:latin typeface="微软雅黑" panose="020B0503020204020204" charset="-122"/>
                <a:ea typeface="微软雅黑" panose="020B0503020204020204" charset="-122"/>
              </a:rPr>
              <a:t>开场环节（展示、材料、介绍）</a:t>
            </a:r>
            <a:endParaRPr lang="en-US" altLang="zh-CN" sz="4800" kern="0" dirty="0">
              <a:solidFill>
                <a:schemeClr val="tx2">
                  <a:lumMod val="75000"/>
                </a:schemeClr>
              </a:solidFill>
              <a:latin typeface="微软雅黑" panose="020B0503020204020204" charset="-122"/>
              <a:ea typeface="微软雅黑" panose="020B0503020204020204" charset="-122"/>
            </a:endParaRP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Shape 205"/>
          <p:cNvSpPr>
            <a:spLocks noGrp="1"/>
          </p:cNvSpPr>
          <p:nvPr>
            <p:ph type="body" idx="14"/>
          </p:nvPr>
        </p:nvSpPr>
        <p:spPr>
          <a:xfrm>
            <a:off x="612660" y="807072"/>
            <a:ext cx="23158679" cy="1524001"/>
          </a:xfrm>
          <a:prstGeom prst="rect">
            <a:avLst/>
          </a:prstGeom>
        </p:spPr>
        <p:txBody>
          <a:bodyPr/>
          <a:lstStyle>
            <a:lvl1pPr>
              <a:defRPr sz="8000" b="1">
                <a:solidFill>
                  <a:schemeClr val="accent1"/>
                </a:solidFill>
                <a:latin typeface="Helvetica"/>
                <a:ea typeface="Helvetica"/>
                <a:cs typeface="Helvetica"/>
                <a:sym typeface="Helvetica"/>
              </a:defRPr>
            </a:lvl1pPr>
          </a:lstStyle>
          <a:p>
            <a:r>
              <a:rPr dirty="0" err="1"/>
              <a:t>演练需要做的准备</a:t>
            </a:r>
            <a:endParaRPr dirty="0"/>
          </a:p>
        </p:txBody>
      </p:sp>
      <p:sp>
        <p:nvSpPr>
          <p:cNvPr id="206" name="Shape 206"/>
          <p:cNvSpPr>
            <a:spLocks noGrp="1"/>
          </p:cNvSpPr>
          <p:nvPr>
            <p:ph type="body" idx="4294967295"/>
          </p:nvPr>
        </p:nvSpPr>
        <p:spPr>
          <a:xfrm>
            <a:off x="197485" y="2086610"/>
            <a:ext cx="23988395" cy="11271885"/>
          </a:xfrm>
          <a:prstGeom prst="rect">
            <a:avLst/>
          </a:prstGeom>
        </p:spPr>
        <p:txBody>
          <a:bodyPr>
            <a:noAutofit/>
          </a:bodyPr>
          <a:lstStyle/>
          <a:p>
            <a:pPr marL="603250" indent="-603250" defTabSz="784225">
              <a:lnSpc>
                <a:spcPct val="100000"/>
              </a:lnSpc>
              <a:spcBef>
                <a:spcPts val="5600"/>
              </a:spcBef>
              <a:defRPr sz="4940" b="1">
                <a:latin typeface="Helvetica"/>
                <a:ea typeface="Helvetica"/>
                <a:cs typeface="Helvetica"/>
                <a:sym typeface="Helvetica"/>
              </a:defRPr>
            </a:pPr>
            <a:r>
              <a:rPr sz="5400" dirty="0" err="1"/>
              <a:t>第一步：准备路演PPT</a:t>
            </a:r>
            <a:br>
              <a:rPr sz="5400" dirty="0"/>
            </a:br>
            <a:r>
              <a:rPr sz="5400" dirty="0">
                <a:solidFill>
                  <a:schemeClr val="accent1"/>
                </a:solidFill>
              </a:rPr>
              <a:t>注意事项：</a:t>
            </a:r>
            <a:r>
              <a:rPr sz="5400" b="0" dirty="0">
                <a:latin typeface="+mn-lt"/>
                <a:ea typeface="+mn-ea"/>
                <a:cs typeface="+mn-cs"/>
                <a:sym typeface="Helvetica Light"/>
              </a:rPr>
              <a:t>参考前面的结构，正文（除去头尾和目录页）部分：建议1-2页/</a:t>
            </a:r>
            <a:r>
              <a:rPr sz="5400" b="0" dirty="0" err="1">
                <a:latin typeface="+mn-lt"/>
                <a:ea typeface="+mn-ea"/>
                <a:cs typeface="+mn-cs"/>
                <a:sym typeface="Helvetica Light"/>
              </a:rPr>
              <a:t>分钟</a:t>
            </a:r>
          </a:p>
          <a:p>
            <a:pPr marL="603250" indent="-603250" defTabSz="784225">
              <a:lnSpc>
                <a:spcPct val="100000"/>
              </a:lnSpc>
              <a:spcBef>
                <a:spcPts val="5600"/>
              </a:spcBef>
              <a:defRPr sz="4940" b="1">
                <a:latin typeface="Helvetica"/>
                <a:ea typeface="Helvetica"/>
                <a:cs typeface="Helvetica"/>
                <a:sym typeface="Helvetica"/>
              </a:defRPr>
            </a:pPr>
            <a:r>
              <a:rPr sz="5400" dirty="0" err="1"/>
              <a:t>第二步：准备</a:t>
            </a:r>
            <a:r>
              <a:rPr lang="zh-CN" altLang="en-US" sz="5400" dirty="0"/>
              <a:t>开场话术 、</a:t>
            </a:r>
            <a:r>
              <a:rPr sz="5400" dirty="0" err="1"/>
              <a:t>路演PPT相对应的演讲文字稿</a:t>
            </a:r>
            <a:br>
              <a:rPr sz="5400" dirty="0"/>
            </a:br>
            <a:r>
              <a:rPr sz="5400" dirty="0">
                <a:solidFill>
                  <a:schemeClr val="accent1"/>
                </a:solidFill>
              </a:rPr>
              <a:t>注意事项：</a:t>
            </a:r>
            <a:r>
              <a:rPr sz="5400" b="0" dirty="0">
                <a:latin typeface="+mn-lt"/>
                <a:ea typeface="+mn-ea"/>
                <a:cs typeface="+mn-cs"/>
                <a:sym typeface="Helvetica Light"/>
              </a:rPr>
              <a:t>1、一般人正常语速180-260字/分钟。具体字数根据时长和演讲人的语速而定；2、充分运用可用的时间，尽量利用满</a:t>
            </a:r>
          </a:p>
          <a:p>
            <a:pPr marL="603250" indent="-603250" defTabSz="784225">
              <a:lnSpc>
                <a:spcPct val="100000"/>
              </a:lnSpc>
              <a:spcBef>
                <a:spcPts val="5600"/>
              </a:spcBef>
              <a:defRPr sz="4940" b="1">
                <a:latin typeface="Helvetica"/>
                <a:ea typeface="Helvetica"/>
                <a:cs typeface="Helvetica"/>
                <a:sym typeface="Helvetica"/>
              </a:defRPr>
            </a:pPr>
            <a:r>
              <a:rPr sz="5400" dirty="0" err="1"/>
              <a:t>第三步：反复</a:t>
            </a:r>
            <a:r>
              <a:rPr lang="zh-CN" altLang="en-US" sz="5400" dirty="0"/>
              <a:t>进行全稿</a:t>
            </a:r>
            <a:r>
              <a:rPr sz="5400" dirty="0"/>
              <a:t>演练（</a:t>
            </a:r>
            <a:r>
              <a:rPr lang="en-US" sz="5400" dirty="0"/>
              <a:t>30</a:t>
            </a:r>
            <a:r>
              <a:rPr sz="5400" dirty="0"/>
              <a:t>+次以上，直到熟悉且找到最佳状态为止）</a:t>
            </a:r>
            <a:br>
              <a:rPr sz="5400" dirty="0"/>
            </a:br>
            <a:r>
              <a:rPr sz="5400" dirty="0">
                <a:solidFill>
                  <a:schemeClr val="accent1"/>
                </a:solidFill>
              </a:rPr>
              <a:t>注意事项：</a:t>
            </a:r>
            <a:r>
              <a:rPr sz="5400" b="0" dirty="0">
                <a:latin typeface="+mn-lt"/>
                <a:ea typeface="+mn-ea"/>
                <a:cs typeface="+mn-cs"/>
                <a:sym typeface="Helvetica Light"/>
              </a:rPr>
              <a:t>1、初期先熟悉文字稿几遍，对文字进行反复斟酌和润色；2、PPT翻页配合和文字稿演讲一起练，逐步加入肢体语言；3、站立，按照演讲时状态来（一个人进行）；4、当着团队，重复3；5、演练过程中不断对演讲文字稿和PPT进行更高要求的打磨（</a:t>
            </a:r>
            <a:r>
              <a:rPr sz="5400" dirty="0">
                <a:solidFill>
                  <a:schemeClr val="accent1"/>
                </a:solidFill>
              </a:rPr>
              <a:t>长话短说</a:t>
            </a:r>
            <a:r>
              <a:rPr sz="5400" b="0" dirty="0">
                <a:latin typeface="+mn-lt"/>
                <a:ea typeface="+mn-ea"/>
                <a:cs typeface="+mn-cs"/>
                <a:sym typeface="Helvetica Light"/>
              </a:rPr>
              <a:t>、</a:t>
            </a:r>
            <a:r>
              <a:rPr sz="5400" dirty="0">
                <a:solidFill>
                  <a:schemeClr val="accent1"/>
                </a:solidFill>
              </a:rPr>
              <a:t>深入浅出</a:t>
            </a:r>
            <a:r>
              <a:rPr sz="5400" b="0" dirty="0">
                <a:latin typeface="+mn-lt"/>
                <a:ea typeface="+mn-ea"/>
                <a:cs typeface="+mn-cs"/>
                <a:sym typeface="Helvetica Light"/>
              </a:rPr>
              <a:t>）</a:t>
            </a:r>
          </a:p>
        </p:txBody>
      </p:sp>
    </p:spTree>
  </p:cSld>
  <p:clrMapOvr>
    <a:masterClrMapping/>
  </p:clrMapOvr>
  <p:transition spd="slow"/>
  <p:timing>
    <p:tnLst>
      <p:par>
        <p:cTn id="1" dur="indefinite" restart="never" fill="hold" nodeType="tmRoot">
          <p:childTnLst>
            <p:seq concurrent="1"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childTnLst>
                                    <p:set>
                                      <p:cBhvr>
                                        <p:cTn id="6" dur="indefinite" fill="hold"/>
                                        <p:tgtEl>
                                          <p:spTgt spid="206">
                                            <p:txEl>
                                              <p:pRg st="0" end="0"/>
                                            </p:txEl>
                                          </p:spTgt>
                                        </p:tgtEl>
                                        <p:attrNameLst>
                                          <p:attrName>style.visibility</p:attrName>
                                        </p:attrNameLst>
                                      </p:cBhvr>
                                      <p:to>
                                        <p:strVal val="visible"/>
                                      </p:to>
                                    </p:set>
                                    <p:animEffect transition="in" filter="blinds(vertical)">
                                      <p:cBhvr>
                                        <p:cTn id="7" dur="1000"/>
                                        <p:tgtEl>
                                          <p:spTgt spid="20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1" nodeType="clickEffect">
                                  <p:stCondLst>
                                    <p:cond delay="0"/>
                                  </p:stCondLst>
                                  <p:childTnLst>
                                    <p:set>
                                      <p:cBhvr>
                                        <p:cTn id="11" dur="indefinite" fill="hold"/>
                                        <p:tgtEl>
                                          <p:spTgt spid="206">
                                            <p:txEl>
                                              <p:pRg st="1" end="1"/>
                                            </p:txEl>
                                          </p:spTgt>
                                        </p:tgtEl>
                                        <p:attrNameLst>
                                          <p:attrName>style.visibility</p:attrName>
                                        </p:attrNameLst>
                                      </p:cBhvr>
                                      <p:to>
                                        <p:strVal val="visible"/>
                                      </p:to>
                                    </p:set>
                                    <p:animEffect transition="in" filter="blinds(vertical)">
                                      <p:cBhvr>
                                        <p:cTn id="12" dur="1000"/>
                                        <p:tgtEl>
                                          <p:spTgt spid="20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grpId="1" nodeType="clickEffect">
                                  <p:stCondLst>
                                    <p:cond delay="0"/>
                                  </p:stCondLst>
                                  <p:childTnLst>
                                    <p:set>
                                      <p:cBhvr>
                                        <p:cTn id="16" dur="indefinite" fill="hold"/>
                                        <p:tgtEl>
                                          <p:spTgt spid="206">
                                            <p:txEl>
                                              <p:pRg st="2" end="2"/>
                                            </p:txEl>
                                          </p:spTgt>
                                        </p:tgtEl>
                                        <p:attrNameLst>
                                          <p:attrName>style.visibility</p:attrName>
                                        </p:attrNameLst>
                                      </p:cBhvr>
                                      <p:to>
                                        <p:strVal val="visible"/>
                                      </p:to>
                                    </p:set>
                                    <p:animEffect transition="in" filter="blinds(vertical)">
                                      <p:cBhvr>
                                        <p:cTn id="17" dur="1000"/>
                                        <p:tgtEl>
                                          <p:spTgt spid="20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 grpId="1" build="p" bldLvl="5" animBg="1" advAuto="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6575376" y="2321496"/>
            <a:ext cx="12192000" cy="10864513"/>
          </a:xfrm>
          <a:prstGeom prst="rect">
            <a:avLst/>
          </a:prstGeom>
        </p:spPr>
        <p:txBody>
          <a:bodyPr>
            <a:spAutoFit/>
          </a:bodyPr>
          <a:lstStyle/>
          <a:p>
            <a:pPr marL="685800" lvl="0" indent="-685800" algn="l">
              <a:buFont typeface="Wingdings" panose="05000000000000000000" pitchFamily="2" charset="2"/>
              <a:buChar char="Ø"/>
            </a:pPr>
            <a:r>
              <a:rPr lang="zh-CN" altLang="zh-CN" dirty="0">
                <a:latin typeface="微软雅黑" panose="020B0503020204020204" charset="-122"/>
                <a:ea typeface="微软雅黑" panose="020B0503020204020204" charset="-122"/>
              </a:rPr>
              <a:t>项目核心价值</a:t>
            </a:r>
          </a:p>
          <a:p>
            <a:pPr marL="685800" lvl="0" indent="-685800" algn="l">
              <a:buFont typeface="Wingdings" panose="05000000000000000000" pitchFamily="2" charset="2"/>
              <a:buChar char="Ø"/>
            </a:pPr>
            <a:r>
              <a:rPr lang="zh-CN" altLang="zh-CN" dirty="0">
                <a:latin typeface="微软雅黑" panose="020B0503020204020204" charset="-122"/>
                <a:ea typeface="微软雅黑" panose="020B0503020204020204" charset="-122"/>
              </a:rPr>
              <a:t>项目主体内容</a:t>
            </a:r>
          </a:p>
          <a:p>
            <a:pPr marL="685800" lvl="0" indent="-685800" algn="l">
              <a:buFont typeface="Wingdings" panose="05000000000000000000" pitchFamily="2" charset="2"/>
              <a:buChar char="Ø"/>
            </a:pPr>
            <a:r>
              <a:rPr lang="zh-CN" altLang="zh-CN" dirty="0">
                <a:latin typeface="微软雅黑" panose="020B0503020204020204" charset="-122"/>
                <a:ea typeface="微软雅黑" panose="020B0503020204020204" charset="-122"/>
              </a:rPr>
              <a:t>潜在客户对项目的需求</a:t>
            </a:r>
          </a:p>
          <a:p>
            <a:pPr marL="685800" lvl="0" indent="-685800" algn="l">
              <a:buFont typeface="Wingdings" panose="05000000000000000000" pitchFamily="2" charset="2"/>
              <a:buChar char="Ø"/>
            </a:pPr>
            <a:r>
              <a:rPr lang="zh-CN" altLang="zh-CN" dirty="0">
                <a:latin typeface="微软雅黑" panose="020B0503020204020204" charset="-122"/>
                <a:ea typeface="微软雅黑" panose="020B0503020204020204" charset="-122"/>
              </a:rPr>
              <a:t>项目对潜在客户的短期和长期价值</a:t>
            </a:r>
          </a:p>
          <a:p>
            <a:pPr marL="685800" lvl="0" indent="-685800" algn="l">
              <a:buFont typeface="Wingdings" panose="05000000000000000000" pitchFamily="2" charset="2"/>
              <a:buChar char="Ø"/>
            </a:pPr>
            <a:r>
              <a:rPr lang="zh-CN" altLang="zh-CN" dirty="0">
                <a:latin typeface="微软雅黑" panose="020B0503020204020204" charset="-122"/>
                <a:ea typeface="微软雅黑" panose="020B0503020204020204" charset="-122"/>
              </a:rPr>
              <a:t>项目对投资人的短期与长期价值</a:t>
            </a:r>
          </a:p>
          <a:p>
            <a:pPr marL="685800" lvl="0" indent="-685800" algn="l">
              <a:buFont typeface="Wingdings" panose="05000000000000000000" pitchFamily="2" charset="2"/>
              <a:buChar char="Ø"/>
            </a:pPr>
            <a:r>
              <a:rPr lang="zh-CN" altLang="zh-CN" dirty="0">
                <a:latin typeface="微软雅黑" panose="020B0503020204020204" charset="-122"/>
                <a:ea typeface="微软雅黑" panose="020B0503020204020204" charset="-122"/>
              </a:rPr>
              <a:t>项目对社会的短期与长期价值</a:t>
            </a:r>
          </a:p>
          <a:p>
            <a:pPr marL="685800" lvl="0" indent="-685800" algn="l">
              <a:buFont typeface="Wingdings" panose="05000000000000000000" pitchFamily="2" charset="2"/>
              <a:buChar char="Ø"/>
            </a:pPr>
            <a:r>
              <a:rPr lang="zh-CN" altLang="zh-CN" dirty="0">
                <a:latin typeface="微软雅黑" panose="020B0503020204020204" charset="-122"/>
                <a:ea typeface="微软雅黑" panose="020B0503020204020204" charset="-122"/>
              </a:rPr>
              <a:t>项目的投资回报的计划</a:t>
            </a:r>
          </a:p>
          <a:p>
            <a:pPr marL="685800" lvl="0" indent="-685800" algn="l">
              <a:buFont typeface="Wingdings" panose="05000000000000000000" pitchFamily="2" charset="2"/>
              <a:buChar char="Ø"/>
            </a:pPr>
            <a:r>
              <a:rPr lang="zh-CN" altLang="zh-CN" dirty="0">
                <a:latin typeface="微软雅黑" panose="020B0503020204020204" charset="-122"/>
                <a:ea typeface="微软雅黑" panose="020B0503020204020204" charset="-122"/>
              </a:rPr>
              <a:t>项目的竞争对手及市场竞争策略</a:t>
            </a:r>
          </a:p>
          <a:p>
            <a:pPr marL="685800" lvl="0" indent="-685800" algn="l">
              <a:buFont typeface="Wingdings" panose="05000000000000000000" pitchFamily="2" charset="2"/>
              <a:buChar char="Ø"/>
            </a:pPr>
            <a:r>
              <a:rPr lang="zh-CN" altLang="zh-CN" dirty="0">
                <a:latin typeface="微软雅黑" panose="020B0503020204020204" charset="-122"/>
                <a:ea typeface="微软雅黑" panose="020B0503020204020204" charset="-122"/>
              </a:rPr>
              <a:t>项目团队的精神与能力</a:t>
            </a:r>
          </a:p>
          <a:p>
            <a:pPr marL="685800" lvl="0" indent="-685800" algn="l">
              <a:buFont typeface="Wingdings" panose="05000000000000000000" pitchFamily="2" charset="2"/>
              <a:buChar char="Ø"/>
            </a:pPr>
            <a:r>
              <a:rPr lang="zh-CN" altLang="zh-CN" dirty="0">
                <a:latin typeface="微软雅黑" panose="020B0503020204020204" charset="-122"/>
                <a:ea typeface="微软雅黑" panose="020B0503020204020204" charset="-122"/>
              </a:rPr>
              <a:t>项目团队的情感深度与契合程度</a:t>
            </a:r>
          </a:p>
          <a:p>
            <a:pPr marL="685800" lvl="0" indent="-685800" algn="l">
              <a:buFont typeface="Wingdings" panose="05000000000000000000" pitchFamily="2" charset="2"/>
              <a:buChar char="Ø"/>
            </a:pPr>
            <a:r>
              <a:rPr lang="zh-CN" altLang="zh-CN" dirty="0">
                <a:latin typeface="微软雅黑" panose="020B0503020204020204" charset="-122"/>
                <a:ea typeface="微软雅黑" panose="020B0503020204020204" charset="-122"/>
              </a:rPr>
              <a:t>团队运营项目的核心能力</a:t>
            </a:r>
          </a:p>
          <a:p>
            <a:pPr marL="685800" lvl="0" indent="-685800" algn="l">
              <a:buFont typeface="Wingdings" panose="05000000000000000000" pitchFamily="2" charset="2"/>
              <a:buChar char="Ø"/>
            </a:pPr>
            <a:r>
              <a:rPr lang="zh-CN" altLang="zh-CN" dirty="0">
                <a:latin typeface="微软雅黑" panose="020B0503020204020204" charset="-122"/>
                <a:ea typeface="微软雅黑" panose="020B0503020204020204" charset="-122"/>
              </a:rPr>
              <a:t>宏观政策与社会形势对项目的有利因素</a:t>
            </a:r>
          </a:p>
          <a:p>
            <a:pPr marL="685800" lvl="0" indent="-685800" algn="l">
              <a:buFont typeface="Wingdings" panose="05000000000000000000" pitchFamily="2" charset="2"/>
              <a:buChar char="Ø"/>
            </a:pPr>
            <a:r>
              <a:rPr lang="zh-CN" altLang="zh-CN" dirty="0">
                <a:latin typeface="微软雅黑" panose="020B0503020204020204" charset="-122"/>
                <a:ea typeface="微软雅黑" panose="020B0503020204020204" charset="-122"/>
              </a:rPr>
              <a:t>项目风险的概率与规避方法</a:t>
            </a:r>
          </a:p>
          <a:p>
            <a:pPr marL="685800" lvl="0" indent="-685800" algn="l">
              <a:buFont typeface="Wingdings" panose="05000000000000000000" pitchFamily="2" charset="2"/>
              <a:buChar char="Ø"/>
            </a:pPr>
            <a:r>
              <a:rPr lang="zh-CN" altLang="zh-CN" dirty="0">
                <a:latin typeface="微软雅黑" panose="020B0503020204020204" charset="-122"/>
                <a:ea typeface="微软雅黑" panose="020B0503020204020204" charset="-122"/>
              </a:rPr>
              <a:t>项目运营的稳定性与持续性</a:t>
            </a:r>
          </a:p>
        </p:txBody>
      </p:sp>
      <p:sp>
        <p:nvSpPr>
          <p:cNvPr id="5" name="Shape 205"/>
          <p:cNvSpPr>
            <a:spLocks noGrp="1"/>
          </p:cNvSpPr>
          <p:nvPr>
            <p:ph type="body" idx="14"/>
          </p:nvPr>
        </p:nvSpPr>
        <p:spPr>
          <a:xfrm>
            <a:off x="612660" y="953344"/>
            <a:ext cx="23158679" cy="1333698"/>
          </a:xfrm>
          <a:prstGeom prst="rect">
            <a:avLst/>
          </a:prstGeom>
        </p:spPr>
        <p:txBody>
          <a:bodyPr/>
          <a:lstStyle>
            <a:lvl1pPr>
              <a:defRPr sz="8000" b="1">
                <a:solidFill>
                  <a:schemeClr val="accent1"/>
                </a:solidFill>
                <a:latin typeface="Helvetica"/>
                <a:ea typeface="Helvetica"/>
                <a:cs typeface="Helvetica"/>
                <a:sym typeface="Helvetica"/>
              </a:defRPr>
            </a:lvl1pPr>
          </a:lstStyle>
          <a:p>
            <a:pPr algn="l"/>
            <a:r>
              <a:rPr lang="zh-CN" altLang="en-US" dirty="0"/>
              <a:t>路演答辩中常见问题</a:t>
            </a:r>
            <a:endParaRPr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Shape 143"/>
          <p:cNvSpPr>
            <a:spLocks noGrp="1"/>
          </p:cNvSpPr>
          <p:nvPr>
            <p:ph type="body" idx="14"/>
          </p:nvPr>
        </p:nvSpPr>
        <p:spPr>
          <a:xfrm>
            <a:off x="65623" y="3454081"/>
            <a:ext cx="24252755" cy="2409825"/>
          </a:xfrm>
          <a:prstGeom prst="rect">
            <a:avLst/>
          </a:prstGeom>
        </p:spPr>
        <p:txBody>
          <a:bodyPr/>
          <a:lstStyle/>
          <a:p>
            <a:pPr>
              <a:defRPr sz="8000" b="1">
                <a:latin typeface="Helvetica"/>
                <a:ea typeface="Helvetica"/>
                <a:cs typeface="Helvetica"/>
                <a:sym typeface="Helvetica"/>
              </a:defRPr>
            </a:pPr>
            <a:r>
              <a:rPr sz="9600"/>
              <a:t>项目名称</a:t>
            </a:r>
            <a:r>
              <a:rPr lang="en-US" sz="9600"/>
              <a:t>+</a:t>
            </a:r>
            <a:r>
              <a:rPr sz="9600"/>
              <a:t>一句话描述</a:t>
            </a:r>
            <a:br>
              <a:rPr sz="9600"/>
            </a:br>
            <a:r>
              <a:rPr sz="5400" b="0">
                <a:latin typeface="+mn-lt"/>
                <a:ea typeface="+mn-ea"/>
                <a:cs typeface="+mn-cs"/>
                <a:sym typeface="Helvetica Light"/>
              </a:rPr>
              <a:t>（例如：小米电视：打造年轻人的第一台</a:t>
            </a:r>
            <a:r>
              <a:rPr lang="zh-CN" sz="5400" b="0">
                <a:latin typeface="+mn-lt"/>
                <a:ea typeface="宋体" panose="02010600030101010101" pitchFamily="2" charset="-122"/>
                <a:cs typeface="+mn-cs"/>
                <a:sym typeface="Helvetica Light"/>
              </a:rPr>
              <a:t>互联网</a:t>
            </a:r>
            <a:r>
              <a:rPr sz="5400" b="0">
                <a:latin typeface="+mn-lt"/>
                <a:ea typeface="+mn-ea"/>
                <a:cs typeface="+mn-cs"/>
                <a:sym typeface="Helvetica Light"/>
              </a:rPr>
              <a:t>电视）</a:t>
            </a:r>
          </a:p>
        </p:txBody>
      </p:sp>
      <p:sp>
        <p:nvSpPr>
          <p:cNvPr id="144" name="Shape 144"/>
          <p:cNvSpPr/>
          <p:nvPr/>
        </p:nvSpPr>
        <p:spPr>
          <a:xfrm>
            <a:off x="2381249" y="8573276"/>
            <a:ext cx="19621501" cy="3027680"/>
          </a:xfrm>
          <a:prstGeom prst="rect">
            <a:avLst/>
          </a:prstGeom>
          <a:ln w="12700">
            <a:miter lim="400000"/>
          </a:ln>
        </p:spPr>
        <p:txBody>
          <a:bodyPr lIns="50800" tIns="50800" rIns="50800" bIns="50800">
            <a:spAutoFit/>
          </a:bodyPr>
          <a:lstStyle/>
          <a:p>
            <a:pPr>
              <a:defRPr sz="3800" b="1">
                <a:latin typeface="Helvetica"/>
                <a:ea typeface="Helvetica"/>
                <a:cs typeface="Helvetica"/>
                <a:sym typeface="Helvetica"/>
              </a:defRPr>
            </a:pPr>
            <a:r>
              <a:rPr sz="4800"/>
              <a:t>参赛组别</a:t>
            </a:r>
            <a:br>
              <a:rPr sz="4800"/>
            </a:br>
            <a:r>
              <a:rPr sz="4800"/>
              <a:t>参赛省份</a:t>
            </a:r>
          </a:p>
          <a:p>
            <a:pPr>
              <a:defRPr sz="3800" b="1">
                <a:latin typeface="Helvetica"/>
                <a:ea typeface="Helvetica"/>
                <a:cs typeface="Helvetica"/>
                <a:sym typeface="Helvetica"/>
              </a:defRPr>
            </a:pPr>
            <a:r>
              <a:rPr sz="4800"/>
              <a:t>所属高校</a:t>
            </a:r>
          </a:p>
          <a:p>
            <a:pPr>
              <a:defRPr sz="3800" b="1">
                <a:latin typeface="Helvetica"/>
                <a:ea typeface="Helvetica"/>
                <a:cs typeface="Helvetica"/>
                <a:sym typeface="Helvetica"/>
              </a:defRPr>
            </a:pPr>
            <a:r>
              <a:rPr sz="4800"/>
              <a:t>联系信息（姓名/联系方式）</a:t>
            </a:r>
          </a:p>
        </p:txBody>
      </p:sp>
      <p:sp>
        <p:nvSpPr>
          <p:cNvPr id="145" name="Shape 145"/>
          <p:cNvSpPr/>
          <p:nvPr/>
        </p:nvSpPr>
        <p:spPr>
          <a:xfrm>
            <a:off x="160399" y="161221"/>
            <a:ext cx="1397001" cy="1003301"/>
          </a:xfrm>
          <a:prstGeom prst="rect">
            <a:avLst/>
          </a:prstGeom>
          <a:ln w="12700">
            <a:solidFill>
              <a:srgbClr val="000000"/>
            </a:solidFill>
            <a:miter lim="400000"/>
          </a:ln>
        </p:spPr>
        <p:txBody>
          <a:bodyPr wrap="none" lIns="50800" tIns="50800" rIns="50800" bIns="50800" anchor="ctr">
            <a:spAutoFit/>
          </a:bodyPr>
          <a:lstStyle>
            <a:lvl1pPr>
              <a:defRPr b="1">
                <a:latin typeface="Helvetica"/>
                <a:ea typeface="Helvetica"/>
                <a:cs typeface="Helvetica"/>
                <a:sym typeface="Helvetica"/>
              </a:defRPr>
            </a:lvl1pPr>
          </a:lstStyle>
          <a:p>
            <a:r>
              <a:t>封面</a:t>
            </a: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8" name="u=387040837,1951638565&amp;fm=21&amp;gp=0.jpg"/>
          <p:cNvPicPr>
            <a:picLocks noChangeAspect="1"/>
          </p:cNvPicPr>
          <p:nvPr/>
        </p:nvPicPr>
        <p:blipFill>
          <a:blip r:embed="rId2"/>
          <a:stretch>
            <a:fillRect/>
          </a:stretch>
        </p:blipFill>
        <p:spPr>
          <a:xfrm>
            <a:off x="14657942" y="3339665"/>
            <a:ext cx="6597777" cy="4043207"/>
          </a:xfrm>
          <a:prstGeom prst="rect">
            <a:avLst/>
          </a:prstGeom>
          <a:ln w="12700">
            <a:miter lim="400000"/>
            <a:headEnd/>
            <a:tailEnd/>
          </a:ln>
        </p:spPr>
      </p:pic>
      <p:sp>
        <p:nvSpPr>
          <p:cNvPr id="209" name="Shape 209"/>
          <p:cNvSpPr>
            <a:spLocks noGrp="1"/>
          </p:cNvSpPr>
          <p:nvPr>
            <p:ph type="body" idx="14"/>
          </p:nvPr>
        </p:nvSpPr>
        <p:spPr>
          <a:xfrm>
            <a:off x="612660" y="1735442"/>
            <a:ext cx="23158679" cy="1524001"/>
          </a:xfrm>
          <a:prstGeom prst="rect">
            <a:avLst/>
          </a:prstGeom>
        </p:spPr>
        <p:txBody>
          <a:bodyPr/>
          <a:lstStyle>
            <a:lvl1pPr>
              <a:defRPr sz="8000" b="1">
                <a:solidFill>
                  <a:schemeClr val="accent1"/>
                </a:solidFill>
                <a:latin typeface="Helvetica"/>
                <a:ea typeface="Helvetica"/>
                <a:cs typeface="Helvetica"/>
                <a:sym typeface="Helvetica"/>
              </a:defRPr>
            </a:lvl1pPr>
          </a:lstStyle>
          <a:p>
            <a:r>
              <a:t>关于Road Show的主讲人选择</a:t>
            </a:r>
          </a:p>
        </p:txBody>
      </p:sp>
      <p:sp>
        <p:nvSpPr>
          <p:cNvPr id="210" name="Shape 210"/>
          <p:cNvSpPr>
            <a:spLocks noGrp="1"/>
          </p:cNvSpPr>
          <p:nvPr>
            <p:ph type="body" sz="half" idx="4294967295"/>
          </p:nvPr>
        </p:nvSpPr>
        <p:spPr>
          <a:xfrm>
            <a:off x="1171702" y="3658933"/>
            <a:ext cx="13031227" cy="9377336"/>
          </a:xfrm>
          <a:prstGeom prst="rect">
            <a:avLst/>
          </a:prstGeom>
        </p:spPr>
        <p:txBody>
          <a:bodyPr/>
          <a:lstStyle/>
          <a:p>
            <a:pPr>
              <a:lnSpc>
                <a:spcPct val="120000"/>
              </a:lnSpc>
              <a:defRPr b="1">
                <a:latin typeface="Helvetica"/>
                <a:ea typeface="Helvetica"/>
                <a:cs typeface="Helvetica"/>
                <a:sym typeface="Helvetica"/>
              </a:defRPr>
            </a:pPr>
            <a:r>
              <a:rPr sz="5400"/>
              <a:t>1、主讲人的数量：1人（10分钟以内的演讲不建议换人）</a:t>
            </a:r>
          </a:p>
          <a:p>
            <a:pPr>
              <a:lnSpc>
                <a:spcPct val="120000"/>
              </a:lnSpc>
              <a:defRPr b="1">
                <a:latin typeface="Helvetica"/>
                <a:ea typeface="Helvetica"/>
                <a:cs typeface="Helvetica"/>
                <a:sym typeface="Helvetica"/>
              </a:defRPr>
            </a:pPr>
            <a:r>
              <a:rPr sz="5400"/>
              <a:t>2、谁来做主讲人最好：优先级排序如下</a:t>
            </a:r>
            <a:br>
              <a:rPr sz="5400"/>
            </a:br>
            <a:r>
              <a:rPr sz="5400">
                <a:latin typeface="+mn-lt"/>
                <a:ea typeface="+mn-ea"/>
                <a:cs typeface="+mn-cs"/>
                <a:sym typeface="Helvetica Light"/>
              </a:rPr>
              <a:t>1）CEO（通常也是创始人）</a:t>
            </a:r>
            <a:br>
              <a:rPr sz="5400">
                <a:latin typeface="+mn-lt"/>
                <a:ea typeface="+mn-ea"/>
                <a:cs typeface="+mn-cs"/>
                <a:sym typeface="Helvetica Light"/>
              </a:rPr>
            </a:br>
            <a:r>
              <a:rPr sz="5400">
                <a:latin typeface="+mn-lt"/>
                <a:ea typeface="+mn-ea"/>
                <a:cs typeface="+mn-cs"/>
                <a:sym typeface="Helvetica Light"/>
              </a:rPr>
              <a:t>2）联合创始人</a:t>
            </a:r>
            <a:br>
              <a:rPr sz="5400">
                <a:latin typeface="+mn-lt"/>
                <a:ea typeface="+mn-ea"/>
                <a:cs typeface="+mn-cs"/>
                <a:sym typeface="Helvetica Light"/>
              </a:rPr>
            </a:br>
            <a:r>
              <a:rPr sz="5400">
                <a:latin typeface="+mn-lt"/>
                <a:ea typeface="+mn-ea"/>
                <a:cs typeface="+mn-cs"/>
                <a:sym typeface="Helvetica Light"/>
              </a:rPr>
              <a:t>3）其他高管（如VP）</a:t>
            </a:r>
            <a:br>
              <a:rPr sz="5400">
                <a:latin typeface="+mn-lt"/>
                <a:ea typeface="+mn-ea"/>
                <a:cs typeface="+mn-cs"/>
                <a:sym typeface="Helvetica Light"/>
              </a:rPr>
            </a:br>
            <a:r>
              <a:rPr sz="5400">
                <a:latin typeface="+mn-lt"/>
                <a:ea typeface="+mn-ea"/>
                <a:cs typeface="+mn-cs"/>
                <a:sym typeface="Helvetica Light"/>
              </a:rPr>
              <a:t>优先级排序=此人对公司的重要性和责任的排序</a:t>
            </a:r>
          </a:p>
        </p:txBody>
      </p:sp>
      <p:pic>
        <p:nvPicPr>
          <p:cNvPr id="211" name="564d77fb08a75fa34fe72dc6dd3d86cc.jpg"/>
          <p:cNvPicPr>
            <a:picLocks noChangeAspect="1"/>
          </p:cNvPicPr>
          <p:nvPr/>
        </p:nvPicPr>
        <p:blipFill>
          <a:blip r:embed="rId3"/>
          <a:stretch>
            <a:fillRect/>
          </a:stretch>
        </p:blipFill>
        <p:spPr>
          <a:xfrm>
            <a:off x="18157883" y="4235205"/>
            <a:ext cx="6096001" cy="3810001"/>
          </a:xfrm>
          <a:prstGeom prst="rect">
            <a:avLst/>
          </a:prstGeom>
          <a:ln w="12700">
            <a:miter lim="400000"/>
            <a:headEnd/>
            <a:tailEnd/>
          </a:ln>
        </p:spPr>
      </p:pic>
      <p:pic>
        <p:nvPicPr>
          <p:cNvPr id="212" name="d71b4574b1e8526f93b125426a3e0f39.jpg"/>
          <p:cNvPicPr>
            <a:picLocks noChangeAspect="1"/>
          </p:cNvPicPr>
          <p:nvPr/>
        </p:nvPicPr>
        <p:blipFill>
          <a:blip r:embed="rId4"/>
          <a:stretch>
            <a:fillRect/>
          </a:stretch>
        </p:blipFill>
        <p:spPr>
          <a:xfrm>
            <a:off x="14038504" y="6118684"/>
            <a:ext cx="5601101" cy="3724733"/>
          </a:xfrm>
          <a:prstGeom prst="rect">
            <a:avLst/>
          </a:prstGeom>
          <a:ln w="12700">
            <a:miter lim="400000"/>
            <a:headEnd/>
            <a:tailEnd/>
          </a:ln>
        </p:spPr>
      </p:pic>
      <p:pic>
        <p:nvPicPr>
          <p:cNvPr id="213" name="Unknown.jpg"/>
          <p:cNvPicPr>
            <a:picLocks noChangeAspect="1"/>
          </p:cNvPicPr>
          <p:nvPr/>
        </p:nvPicPr>
        <p:blipFill>
          <a:blip r:embed="rId5"/>
          <a:stretch>
            <a:fillRect/>
          </a:stretch>
        </p:blipFill>
        <p:spPr>
          <a:xfrm>
            <a:off x="18157883" y="6979177"/>
            <a:ext cx="6096001" cy="3133459"/>
          </a:xfrm>
          <a:prstGeom prst="rect">
            <a:avLst/>
          </a:prstGeom>
          <a:ln w="12700">
            <a:miter lim="400000"/>
            <a:headEnd/>
            <a:tailEnd/>
          </a:ln>
        </p:spPr>
      </p:pic>
      <p:pic>
        <p:nvPicPr>
          <p:cNvPr id="214" name="e6f56a85d54cf9eefdba40faeebf5860.jpg"/>
          <p:cNvPicPr>
            <a:picLocks noChangeAspect="1"/>
          </p:cNvPicPr>
          <p:nvPr/>
        </p:nvPicPr>
        <p:blipFill>
          <a:blip r:embed="rId6"/>
          <a:stretch>
            <a:fillRect/>
          </a:stretch>
        </p:blipFill>
        <p:spPr>
          <a:xfrm>
            <a:off x="16003685" y="9020967"/>
            <a:ext cx="5595842" cy="3724733"/>
          </a:xfrm>
          <a:prstGeom prst="rect">
            <a:avLst/>
          </a:prstGeom>
          <a:ln w="12700">
            <a:miter lim="400000"/>
            <a:headEnd/>
            <a:tailEnd/>
          </a:ln>
        </p:spPr>
      </p:pic>
      <p:sp>
        <p:nvSpPr>
          <p:cNvPr id="215" name="Shape 215"/>
          <p:cNvSpPr/>
          <p:nvPr/>
        </p:nvSpPr>
        <p:spPr>
          <a:xfrm>
            <a:off x="11616773" y="12702658"/>
            <a:ext cx="12680114" cy="1850746"/>
          </a:xfrm>
          <a:prstGeom prst="rect">
            <a:avLst/>
          </a:prstGeom>
          <a:ln w="12700">
            <a:miter lim="400000"/>
          </a:ln>
        </p:spPr>
        <p:txBody>
          <a:bodyPr lIns="87172" tIns="87172" rIns="87172" bIns="87172">
            <a:spAutoFit/>
          </a:bodyPr>
          <a:lstStyle>
            <a:lvl1pPr defTabSz="1744345">
              <a:lnSpc>
                <a:spcPct val="150000"/>
              </a:lnSpc>
              <a:defRPr sz="4000" b="1">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t>你们能有他们忙？CEO=Chief Exhibition Officer！</a:t>
            </a:r>
          </a:p>
        </p:txBody>
      </p:sp>
    </p:spTree>
  </p:cSld>
  <p:clrMapOvr>
    <a:masterClrMapping/>
  </p:clrMapOvr>
  <p:transition spd="slow"/>
  <p:timing>
    <p:tnLst>
      <p:par>
        <p:cTn id="1" dur="indefinite" restart="never" fill="hold" nodeType="tmRoot">
          <p:childTnLst>
            <p:seq concurrent="1"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childTnLst>
                                    <p:set>
                                      <p:cBhvr>
                                        <p:cTn id="6" dur="indefinite" fill="hold"/>
                                        <p:tgtEl>
                                          <p:spTgt spid="210">
                                            <p:txEl>
                                              <p:pRg st="0" end="0"/>
                                            </p:txEl>
                                          </p:spTgt>
                                        </p:tgtEl>
                                        <p:attrNameLst>
                                          <p:attrName>style.visibility</p:attrName>
                                        </p:attrNameLst>
                                      </p:cBhvr>
                                      <p:to>
                                        <p:strVal val="visible"/>
                                      </p:to>
                                    </p:set>
                                    <p:animEffect transition="in" filter="blinds(vertical)">
                                      <p:cBhvr>
                                        <p:cTn id="7" dur="1000"/>
                                        <p:tgtEl>
                                          <p:spTgt spid="2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1" nodeType="clickEffect">
                                  <p:stCondLst>
                                    <p:cond delay="0"/>
                                  </p:stCondLst>
                                  <p:childTnLst>
                                    <p:set>
                                      <p:cBhvr>
                                        <p:cTn id="11" dur="indefinite" fill="hold"/>
                                        <p:tgtEl>
                                          <p:spTgt spid="210">
                                            <p:txEl>
                                              <p:pRg st="1" end="1"/>
                                            </p:txEl>
                                          </p:spTgt>
                                        </p:tgtEl>
                                        <p:attrNameLst>
                                          <p:attrName>style.visibility</p:attrName>
                                        </p:attrNameLst>
                                      </p:cBhvr>
                                      <p:to>
                                        <p:strVal val="visible"/>
                                      </p:to>
                                    </p:set>
                                    <p:animEffect transition="in" filter="blinds(vertical)">
                                      <p:cBhvr>
                                        <p:cTn id="12" dur="1000"/>
                                        <p:tgtEl>
                                          <p:spTgt spid="2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grpId="2" nodeType="clickEffect">
                                  <p:stCondLst>
                                    <p:cond delay="0"/>
                                  </p:stCondLst>
                                  <p:childTnLst>
                                    <p:set>
                                      <p:cBhvr>
                                        <p:cTn id="16" dur="indefinite" fill="hold"/>
                                        <p:tgtEl>
                                          <p:spTgt spid="208"/>
                                        </p:tgtEl>
                                        <p:attrNameLst>
                                          <p:attrName>style.visibility</p:attrName>
                                        </p:attrNameLst>
                                      </p:cBhvr>
                                      <p:to>
                                        <p:strVal val="visible"/>
                                      </p:to>
                                    </p:set>
                                    <p:animEffect transition="in" filter="blinds(vertical)">
                                      <p:cBhvr>
                                        <p:cTn id="17" dur="500"/>
                                        <p:tgtEl>
                                          <p:spTgt spid="20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5" fill="hold" grpId="3" nodeType="clickEffect">
                                  <p:stCondLst>
                                    <p:cond delay="0"/>
                                  </p:stCondLst>
                                  <p:childTnLst>
                                    <p:set>
                                      <p:cBhvr>
                                        <p:cTn id="21" dur="indefinite" fill="hold"/>
                                        <p:tgtEl>
                                          <p:spTgt spid="211"/>
                                        </p:tgtEl>
                                        <p:attrNameLst>
                                          <p:attrName>style.visibility</p:attrName>
                                        </p:attrNameLst>
                                      </p:cBhvr>
                                      <p:to>
                                        <p:strVal val="visible"/>
                                      </p:to>
                                    </p:set>
                                    <p:animEffect transition="in" filter="blinds(vertical)">
                                      <p:cBhvr>
                                        <p:cTn id="22" dur="1000"/>
                                        <p:tgtEl>
                                          <p:spTgt spid="211"/>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4" nodeType="clickEffect">
                                  <p:stCondLst>
                                    <p:cond delay="0"/>
                                  </p:stCondLst>
                                  <p:childTnLst>
                                    <p:set>
                                      <p:cBhvr>
                                        <p:cTn id="26" dur="indefinite" fill="hold"/>
                                        <p:tgtEl>
                                          <p:spTgt spid="2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3" presetClass="entr" presetSubtype="5" fill="hold" grpId="5" nodeType="clickEffect">
                                  <p:stCondLst>
                                    <p:cond delay="0"/>
                                  </p:stCondLst>
                                  <p:childTnLst>
                                    <p:set>
                                      <p:cBhvr>
                                        <p:cTn id="30" dur="indefinite" fill="hold"/>
                                        <p:tgtEl>
                                          <p:spTgt spid="213"/>
                                        </p:tgtEl>
                                        <p:attrNameLst>
                                          <p:attrName>style.visibility</p:attrName>
                                        </p:attrNameLst>
                                      </p:cBhvr>
                                      <p:to>
                                        <p:strVal val="visible"/>
                                      </p:to>
                                    </p:set>
                                    <p:animEffect transition="in" filter="blinds(vertical)">
                                      <p:cBhvr>
                                        <p:cTn id="31" dur="1000"/>
                                        <p:tgtEl>
                                          <p:spTgt spid="213"/>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5" fill="hold" grpId="6" nodeType="clickEffect">
                                  <p:stCondLst>
                                    <p:cond delay="0"/>
                                  </p:stCondLst>
                                  <p:childTnLst>
                                    <p:set>
                                      <p:cBhvr>
                                        <p:cTn id="35" dur="indefinite" fill="hold"/>
                                        <p:tgtEl>
                                          <p:spTgt spid="214"/>
                                        </p:tgtEl>
                                        <p:attrNameLst>
                                          <p:attrName>style.visibility</p:attrName>
                                        </p:attrNameLst>
                                      </p:cBhvr>
                                      <p:to>
                                        <p:strVal val="visible"/>
                                      </p:to>
                                    </p:set>
                                    <p:animEffect transition="in" filter="blinds(vertical)">
                                      <p:cBhvr>
                                        <p:cTn id="36" dur="1000"/>
                                        <p:tgtEl>
                                          <p:spTgt spid="214"/>
                                        </p:tgtEl>
                                      </p:cBhvr>
                                    </p:animEffect>
                                  </p:childTnLst>
                                </p:cTn>
                              </p:par>
                            </p:childTnLst>
                          </p:cTn>
                        </p:par>
                      </p:childTnLst>
                    </p:cTn>
                  </p:par>
                  <p:par>
                    <p:cTn id="37" fill="hold">
                      <p:stCondLst>
                        <p:cond delay="indefinite"/>
                      </p:stCondLst>
                      <p:childTnLst>
                        <p:par>
                          <p:cTn id="38" fill="hold">
                            <p:stCondLst>
                              <p:cond delay="0"/>
                            </p:stCondLst>
                            <p:childTnLst>
                              <p:par>
                                <p:cTn id="39" presetID="23" presetClass="entr" presetSubtype="16" fill="hold" grpId="7" nodeType="clickEffect">
                                  <p:stCondLst>
                                    <p:cond delay="0"/>
                                  </p:stCondLst>
                                  <p:childTnLst>
                                    <p:set>
                                      <p:cBhvr>
                                        <p:cTn id="40" dur="indefinite" fill="hold"/>
                                        <p:tgtEl>
                                          <p:spTgt spid="215"/>
                                        </p:tgtEl>
                                        <p:attrNameLst>
                                          <p:attrName>style.visibility</p:attrName>
                                        </p:attrNameLst>
                                      </p:cBhvr>
                                      <p:to>
                                        <p:strVal val="visible"/>
                                      </p:to>
                                    </p:set>
                                    <p:anim calcmode="lin" valueType="num">
                                      <p:cBhvr>
                                        <p:cTn id="41" dur="750" fill="hold"/>
                                        <p:tgtEl>
                                          <p:spTgt spid="215"/>
                                        </p:tgtEl>
                                        <p:attrNameLst>
                                          <p:attrName>ppt_w</p:attrName>
                                        </p:attrNameLst>
                                      </p:cBhvr>
                                      <p:tavLst>
                                        <p:tav tm="0">
                                          <p:val>
                                            <p:fltVal val="0"/>
                                          </p:val>
                                        </p:tav>
                                        <p:tav tm="100000">
                                          <p:val>
                                            <p:strVal val="#ppt_w"/>
                                          </p:val>
                                        </p:tav>
                                      </p:tavLst>
                                    </p:anim>
                                    <p:anim calcmode="lin" valueType="num">
                                      <p:cBhvr>
                                        <p:cTn id="42" dur="750" fill="hold"/>
                                        <p:tgtEl>
                                          <p:spTgt spid="21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 grpId="2" bldLvl="0" animBg="1" advAuto="0"/>
      <p:bldP spid="210" grpId="1" build="p" bldLvl="5" animBg="1" advAuto="0"/>
      <p:bldP spid="211" grpId="3" bldLvl="0" animBg="1" advAuto="0"/>
      <p:bldP spid="212" grpId="4" bldLvl="0" animBg="1" advAuto="0"/>
      <p:bldP spid="213" grpId="5" bldLvl="0" animBg="1" advAuto="0"/>
      <p:bldP spid="214" grpId="6" bldLvl="0" animBg="1" advAuto="0"/>
      <p:bldP spid="215" grpId="7" animBg="1" advAuto="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7" name="u=387040837,1951638565&amp;fm=21&amp;gp=0.jpg"/>
          <p:cNvPicPr>
            <a:picLocks noChangeAspect="1"/>
          </p:cNvPicPr>
          <p:nvPr/>
        </p:nvPicPr>
        <p:blipFill>
          <a:blip r:embed="rId2"/>
          <a:stretch>
            <a:fillRect/>
          </a:stretch>
        </p:blipFill>
        <p:spPr>
          <a:xfrm>
            <a:off x="328645" y="3393434"/>
            <a:ext cx="11845289" cy="7258952"/>
          </a:xfrm>
          <a:prstGeom prst="rect">
            <a:avLst/>
          </a:prstGeom>
          <a:ln w="12700">
            <a:miter lim="400000"/>
            <a:headEnd/>
            <a:tailEnd/>
          </a:ln>
        </p:spPr>
      </p:pic>
      <p:sp>
        <p:nvSpPr>
          <p:cNvPr id="218" name="Shape 218"/>
          <p:cNvSpPr>
            <a:spLocks noGrp="1"/>
          </p:cNvSpPr>
          <p:nvPr>
            <p:ph type="body" idx="14"/>
          </p:nvPr>
        </p:nvSpPr>
        <p:spPr>
          <a:xfrm>
            <a:off x="612660" y="1735442"/>
            <a:ext cx="23158679" cy="1524001"/>
          </a:xfrm>
          <a:prstGeom prst="rect">
            <a:avLst/>
          </a:prstGeom>
        </p:spPr>
        <p:txBody>
          <a:bodyPr/>
          <a:lstStyle>
            <a:lvl1pPr>
              <a:defRPr sz="8000" b="1">
                <a:solidFill>
                  <a:schemeClr val="accent1"/>
                </a:solidFill>
                <a:latin typeface="Helvetica"/>
                <a:ea typeface="Helvetica"/>
                <a:cs typeface="Helvetica"/>
                <a:sym typeface="Helvetica"/>
              </a:defRPr>
            </a:lvl1pPr>
          </a:lstStyle>
          <a:p>
            <a:r>
              <a:t>关于Road Show的主讲人服装</a:t>
            </a:r>
          </a:p>
        </p:txBody>
      </p:sp>
      <p:sp>
        <p:nvSpPr>
          <p:cNvPr id="219" name="Shape 219"/>
          <p:cNvSpPr>
            <a:spLocks noGrp="1"/>
          </p:cNvSpPr>
          <p:nvPr>
            <p:ph type="body" idx="4294967295"/>
          </p:nvPr>
        </p:nvSpPr>
        <p:spPr>
          <a:xfrm>
            <a:off x="1171702" y="4127563"/>
            <a:ext cx="21933899" cy="9377336"/>
          </a:xfrm>
          <a:prstGeom prst="rect">
            <a:avLst/>
          </a:prstGeom>
        </p:spPr>
        <p:txBody>
          <a:bodyPr/>
          <a:lstStyle/>
          <a:p>
            <a:pPr>
              <a:lnSpc>
                <a:spcPct val="120000"/>
              </a:lnSpc>
              <a:defRPr b="1">
                <a:latin typeface="Helvetica"/>
                <a:ea typeface="Helvetica"/>
                <a:cs typeface="Helvetica"/>
                <a:sym typeface="Helvetica"/>
              </a:defRPr>
            </a:pPr>
            <a:r>
              <a:t>男士：</a:t>
            </a:r>
            <a:br/>
            <a:r>
              <a:rPr sz="3600" b="0">
                <a:latin typeface="+mn-lt"/>
                <a:ea typeface="+mn-ea"/>
                <a:cs typeface="+mn-cs"/>
                <a:sym typeface="Helvetica Light"/>
              </a:rPr>
              <a:t>1、不建议穿得太正式（整套西装+领带）</a:t>
            </a:r>
            <a:br>
              <a:rPr sz="3600" b="0">
                <a:latin typeface="+mn-lt"/>
                <a:ea typeface="+mn-ea"/>
                <a:cs typeface="+mn-cs"/>
                <a:sym typeface="Helvetica Light"/>
              </a:rPr>
            </a:br>
            <a:r>
              <a:rPr sz="3600" b="0">
                <a:latin typeface="+mn-lt"/>
                <a:ea typeface="+mn-ea"/>
                <a:cs typeface="+mn-cs"/>
                <a:sym typeface="Helvetica Light"/>
              </a:rPr>
              <a:t>2、体恤/衬衣+仔裤</a:t>
            </a:r>
            <a:br>
              <a:rPr sz="3600" b="0">
                <a:latin typeface="+mn-lt"/>
                <a:ea typeface="+mn-ea"/>
                <a:cs typeface="+mn-cs"/>
                <a:sym typeface="Helvetica Light"/>
              </a:rPr>
            </a:br>
            <a:r>
              <a:rPr sz="3600" b="0">
                <a:latin typeface="+mn-lt"/>
                <a:ea typeface="+mn-ea"/>
                <a:cs typeface="+mn-cs"/>
                <a:sym typeface="Helvetica Light"/>
              </a:rPr>
              <a:t>3、T恤/衬衣+休闲西装+仔裤（或休闲裤）</a:t>
            </a:r>
            <a:br>
              <a:rPr sz="3600" b="0">
                <a:latin typeface="+mn-lt"/>
                <a:ea typeface="+mn-ea"/>
                <a:cs typeface="+mn-cs"/>
                <a:sym typeface="Helvetica Light"/>
              </a:rPr>
            </a:br>
            <a:r>
              <a:rPr sz="3600" b="0">
                <a:latin typeface="+mn-lt"/>
                <a:ea typeface="+mn-ea"/>
                <a:cs typeface="+mn-cs"/>
                <a:sym typeface="Helvetica Light"/>
              </a:rPr>
              <a:t>4、切忌服装过于肥大或瘦小，尽量合身，修身则更好；尽可能让自己穿着舒服，自信，符合自己目前的年龄段</a:t>
            </a:r>
          </a:p>
          <a:p>
            <a:pPr>
              <a:lnSpc>
                <a:spcPct val="120000"/>
              </a:lnSpc>
              <a:defRPr b="1">
                <a:latin typeface="Helvetica"/>
                <a:ea typeface="Helvetica"/>
                <a:cs typeface="Helvetica"/>
                <a:sym typeface="Helvetica"/>
              </a:defRPr>
            </a:pPr>
            <a:r>
              <a:t>女士：</a:t>
            </a:r>
            <a:br/>
            <a:r>
              <a:rPr sz="3600" b="0">
                <a:latin typeface="+mn-lt"/>
                <a:ea typeface="+mn-ea"/>
                <a:cs typeface="+mn-cs"/>
                <a:sym typeface="Helvetica Light"/>
              </a:rPr>
              <a:t>1、自信、优雅、舒适，不要让听众产生太强的距离感</a:t>
            </a:r>
            <a:br>
              <a:rPr sz="3600" b="0">
                <a:latin typeface="+mn-lt"/>
                <a:ea typeface="+mn-ea"/>
                <a:cs typeface="+mn-cs"/>
                <a:sym typeface="Helvetica Light"/>
              </a:rPr>
            </a:br>
            <a:r>
              <a:rPr sz="3600" b="0">
                <a:latin typeface="+mn-lt"/>
                <a:ea typeface="+mn-ea"/>
                <a:cs typeface="+mn-cs"/>
                <a:sym typeface="Helvetica Light"/>
              </a:rPr>
              <a:t>2、结合自己的年龄段、身材选择套装、职业装、仔裤等</a:t>
            </a:r>
          </a:p>
        </p:txBody>
      </p:sp>
      <p:pic>
        <p:nvPicPr>
          <p:cNvPr id="220" name="564d77fb08a75fa34fe72dc6dd3d86cc.jpg"/>
          <p:cNvPicPr>
            <a:picLocks noChangeAspect="1"/>
          </p:cNvPicPr>
          <p:nvPr/>
        </p:nvPicPr>
        <p:blipFill>
          <a:blip r:embed="rId3"/>
          <a:stretch>
            <a:fillRect/>
          </a:stretch>
        </p:blipFill>
        <p:spPr>
          <a:xfrm>
            <a:off x="1597195" y="6252228"/>
            <a:ext cx="11413254" cy="7133284"/>
          </a:xfrm>
          <a:prstGeom prst="rect">
            <a:avLst/>
          </a:prstGeom>
          <a:ln w="12700">
            <a:miter lim="400000"/>
            <a:headEnd/>
            <a:tailEnd/>
          </a:ln>
        </p:spPr>
      </p:pic>
      <p:pic>
        <p:nvPicPr>
          <p:cNvPr id="221" name="d71b4574b1e8526f93b125426a3e0f39.jpg"/>
          <p:cNvPicPr>
            <a:picLocks noChangeAspect="1"/>
          </p:cNvPicPr>
          <p:nvPr/>
        </p:nvPicPr>
        <p:blipFill>
          <a:blip r:embed="rId4"/>
          <a:stretch>
            <a:fillRect/>
          </a:stretch>
        </p:blipFill>
        <p:spPr>
          <a:xfrm>
            <a:off x="3450739" y="3659501"/>
            <a:ext cx="11413253" cy="7589814"/>
          </a:xfrm>
          <a:prstGeom prst="rect">
            <a:avLst/>
          </a:prstGeom>
          <a:ln w="12700">
            <a:miter lim="400000"/>
            <a:headEnd/>
            <a:tailEnd/>
          </a:ln>
        </p:spPr>
      </p:pic>
      <p:pic>
        <p:nvPicPr>
          <p:cNvPr id="222" name="Unknown.jpg"/>
          <p:cNvPicPr>
            <a:picLocks noChangeAspect="1"/>
          </p:cNvPicPr>
          <p:nvPr/>
        </p:nvPicPr>
        <p:blipFill>
          <a:blip r:embed="rId5"/>
          <a:stretch>
            <a:fillRect/>
          </a:stretch>
        </p:blipFill>
        <p:spPr>
          <a:xfrm>
            <a:off x="5298672" y="6118882"/>
            <a:ext cx="13679960" cy="7031755"/>
          </a:xfrm>
          <a:prstGeom prst="rect">
            <a:avLst/>
          </a:prstGeom>
          <a:ln w="12700">
            <a:miter lim="400000"/>
            <a:headEnd/>
            <a:tailEnd/>
          </a:ln>
        </p:spPr>
      </p:pic>
      <p:pic>
        <p:nvPicPr>
          <p:cNvPr id="223" name="e6f56a85d54cf9eefdba40faeebf5860.jpg"/>
          <p:cNvPicPr>
            <a:picLocks noChangeAspect="1"/>
          </p:cNvPicPr>
          <p:nvPr/>
        </p:nvPicPr>
        <p:blipFill>
          <a:blip r:embed="rId6"/>
          <a:stretch>
            <a:fillRect/>
          </a:stretch>
        </p:blipFill>
        <p:spPr>
          <a:xfrm>
            <a:off x="7562035" y="3443204"/>
            <a:ext cx="12052442" cy="8022408"/>
          </a:xfrm>
          <a:prstGeom prst="rect">
            <a:avLst/>
          </a:prstGeom>
          <a:ln w="12700">
            <a:miter lim="400000"/>
            <a:headEnd/>
            <a:tailEnd/>
          </a:ln>
        </p:spPr>
      </p:pic>
      <p:pic>
        <p:nvPicPr>
          <p:cNvPr id="224" name="e2199a00b25a4b382c46c183769467f6.jpg"/>
          <p:cNvPicPr>
            <a:picLocks noChangeAspect="1"/>
          </p:cNvPicPr>
          <p:nvPr/>
        </p:nvPicPr>
        <p:blipFill>
          <a:blip r:embed="rId7"/>
          <a:stretch>
            <a:fillRect/>
          </a:stretch>
        </p:blipFill>
        <p:spPr>
          <a:xfrm>
            <a:off x="9637216" y="6198122"/>
            <a:ext cx="11384721" cy="7589814"/>
          </a:xfrm>
          <a:prstGeom prst="rect">
            <a:avLst/>
          </a:prstGeom>
          <a:ln w="12700">
            <a:miter lim="400000"/>
            <a:headEnd/>
            <a:tailEnd/>
          </a:ln>
        </p:spPr>
      </p:pic>
      <p:pic>
        <p:nvPicPr>
          <p:cNvPr id="225" name="922264ee73480983f616fa0fdd07c76f.jpg"/>
          <p:cNvPicPr>
            <a:picLocks noChangeAspect="1"/>
          </p:cNvPicPr>
          <p:nvPr/>
        </p:nvPicPr>
        <p:blipFill>
          <a:blip r:embed="rId8"/>
          <a:stretch>
            <a:fillRect/>
          </a:stretch>
        </p:blipFill>
        <p:spPr>
          <a:xfrm>
            <a:off x="11979026" y="3381154"/>
            <a:ext cx="12369036" cy="8596480"/>
          </a:xfrm>
          <a:prstGeom prst="rect">
            <a:avLst/>
          </a:prstGeom>
          <a:ln w="12700">
            <a:miter lim="400000"/>
            <a:headEnd/>
            <a:tailEnd/>
          </a:ln>
        </p:spPr>
      </p:pic>
    </p:spTree>
  </p:cSld>
  <p:clrMapOvr>
    <a:masterClrMapping/>
  </p:clrMapOvr>
  <p:transition spd="slow"/>
  <p:timing>
    <p:tnLst>
      <p:par>
        <p:cTn id="1" dur="indefinite" restart="never" fill="hold" nodeType="tmRoot">
          <p:childTnLst>
            <p:seq concurrent="1"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childTnLst>
                                    <p:set>
                                      <p:cBhvr>
                                        <p:cTn id="6" dur="indefinite" fill="hold"/>
                                        <p:tgtEl>
                                          <p:spTgt spid="217"/>
                                        </p:tgtEl>
                                        <p:attrNameLst>
                                          <p:attrName>style.visibility</p:attrName>
                                        </p:attrNameLst>
                                      </p:cBhvr>
                                      <p:to>
                                        <p:strVal val="visible"/>
                                      </p:to>
                                    </p:set>
                                    <p:animEffect transition="in" filter="blinds(vertical)">
                                      <p:cBhvr>
                                        <p:cTn id="7" dur="500"/>
                                        <p:tgtEl>
                                          <p:spTgt spid="21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2" nodeType="clickEffect">
                                  <p:stCondLst>
                                    <p:cond delay="0"/>
                                  </p:stCondLst>
                                  <p:childTnLst>
                                    <p:set>
                                      <p:cBhvr>
                                        <p:cTn id="11" dur="indefinite" fill="hold"/>
                                        <p:tgtEl>
                                          <p:spTgt spid="220"/>
                                        </p:tgtEl>
                                        <p:attrNameLst>
                                          <p:attrName>style.visibility</p:attrName>
                                        </p:attrNameLst>
                                      </p:cBhvr>
                                      <p:to>
                                        <p:strVal val="visible"/>
                                      </p:to>
                                    </p:set>
                                    <p:animEffect transition="in" filter="blinds(vertical)">
                                      <p:cBhvr>
                                        <p:cTn id="12" dur="1000"/>
                                        <p:tgtEl>
                                          <p:spTgt spid="220"/>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3" nodeType="clickEffect">
                                  <p:stCondLst>
                                    <p:cond delay="0"/>
                                  </p:stCondLst>
                                  <p:childTnLst>
                                    <p:set>
                                      <p:cBhvr>
                                        <p:cTn id="16" dur="indefinite" fill="hold"/>
                                        <p:tgtEl>
                                          <p:spTgt spid="2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3" presetClass="entr" presetSubtype="5" fill="hold" grpId="4" nodeType="clickEffect">
                                  <p:stCondLst>
                                    <p:cond delay="0"/>
                                  </p:stCondLst>
                                  <p:childTnLst>
                                    <p:set>
                                      <p:cBhvr>
                                        <p:cTn id="20" dur="indefinite" fill="hold"/>
                                        <p:tgtEl>
                                          <p:spTgt spid="222"/>
                                        </p:tgtEl>
                                        <p:attrNameLst>
                                          <p:attrName>style.visibility</p:attrName>
                                        </p:attrNameLst>
                                      </p:cBhvr>
                                      <p:to>
                                        <p:strVal val="visible"/>
                                      </p:to>
                                    </p:set>
                                    <p:animEffect transition="in" filter="blinds(vertical)">
                                      <p:cBhvr>
                                        <p:cTn id="21" dur="1000"/>
                                        <p:tgtEl>
                                          <p:spTgt spid="222"/>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5" fill="hold" grpId="5" nodeType="clickEffect">
                                  <p:stCondLst>
                                    <p:cond delay="0"/>
                                  </p:stCondLst>
                                  <p:childTnLst>
                                    <p:set>
                                      <p:cBhvr>
                                        <p:cTn id="25" dur="indefinite" fill="hold"/>
                                        <p:tgtEl>
                                          <p:spTgt spid="223"/>
                                        </p:tgtEl>
                                        <p:attrNameLst>
                                          <p:attrName>style.visibility</p:attrName>
                                        </p:attrNameLst>
                                      </p:cBhvr>
                                      <p:to>
                                        <p:strVal val="visible"/>
                                      </p:to>
                                    </p:set>
                                    <p:animEffect transition="in" filter="blinds(vertical)">
                                      <p:cBhvr>
                                        <p:cTn id="26" dur="1000"/>
                                        <p:tgtEl>
                                          <p:spTgt spid="223"/>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5" fill="hold" grpId="6" nodeType="clickEffect">
                                  <p:stCondLst>
                                    <p:cond delay="0"/>
                                  </p:stCondLst>
                                  <p:childTnLst>
                                    <p:set>
                                      <p:cBhvr>
                                        <p:cTn id="30" dur="indefinite" fill="hold"/>
                                        <p:tgtEl>
                                          <p:spTgt spid="224"/>
                                        </p:tgtEl>
                                        <p:attrNameLst>
                                          <p:attrName>style.visibility</p:attrName>
                                        </p:attrNameLst>
                                      </p:cBhvr>
                                      <p:to>
                                        <p:strVal val="visible"/>
                                      </p:to>
                                    </p:set>
                                    <p:animEffect transition="in" filter="blinds(vertical)">
                                      <p:cBhvr>
                                        <p:cTn id="31" dur="1000"/>
                                        <p:tgtEl>
                                          <p:spTgt spid="224"/>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5" fill="hold" grpId="7" nodeType="clickEffect">
                                  <p:stCondLst>
                                    <p:cond delay="0"/>
                                  </p:stCondLst>
                                  <p:childTnLst>
                                    <p:set>
                                      <p:cBhvr>
                                        <p:cTn id="35" dur="indefinite" fill="hold"/>
                                        <p:tgtEl>
                                          <p:spTgt spid="225"/>
                                        </p:tgtEl>
                                        <p:attrNameLst>
                                          <p:attrName>style.visibility</p:attrName>
                                        </p:attrNameLst>
                                      </p:cBhvr>
                                      <p:to>
                                        <p:strVal val="visible"/>
                                      </p:to>
                                    </p:set>
                                    <p:animEffect transition="in" filter="blinds(vertical)">
                                      <p:cBhvr>
                                        <p:cTn id="36" dur="1000"/>
                                        <p:tgtEl>
                                          <p:spTgt spid="225"/>
                                        </p:tgtEl>
                                      </p:cBhvr>
                                    </p:animEffect>
                                  </p:childTnLst>
                                </p:cTn>
                              </p:par>
                            </p:childTnLst>
                          </p:cTn>
                        </p:par>
                      </p:childTnLst>
                    </p:cTn>
                  </p:par>
                  <p:par>
                    <p:cTn id="37" fill="hold">
                      <p:stCondLst>
                        <p:cond delay="indefinite"/>
                      </p:stCondLst>
                      <p:childTnLst>
                        <p:par>
                          <p:cTn id="38" fill="hold">
                            <p:stCondLst>
                              <p:cond delay="0"/>
                            </p:stCondLst>
                            <p:childTnLst>
                              <p:par>
                                <p:cTn id="39" presetID="1" presetClass="exit" presetSubtype="0" fill="hold" grpId="8" nodeType="clickEffect">
                                  <p:stCondLst>
                                    <p:cond delay="0"/>
                                  </p:stCondLst>
                                  <p:childTnLst>
                                    <p:set>
                                      <p:cBhvr>
                                        <p:cTn id="40" dur="indefinite" fill="hold">
                                          <p:stCondLst>
                                            <p:cond delay="0"/>
                                          </p:stCondLst>
                                        </p:cTn>
                                        <p:tgtEl>
                                          <p:spTgt spid="225"/>
                                        </p:tgtEl>
                                        <p:attrNameLst>
                                          <p:attrName>style.visibility</p:attrName>
                                        </p:attrNameLst>
                                      </p:cBhvr>
                                      <p:to>
                                        <p:strVal val="hidden"/>
                                      </p:to>
                                    </p:set>
                                  </p:childTnLst>
                                </p:cTn>
                              </p:par>
                            </p:childTnLst>
                          </p:cTn>
                        </p:par>
                        <p:par>
                          <p:cTn id="41" fill="hold">
                            <p:stCondLst>
                              <p:cond delay="0"/>
                            </p:stCondLst>
                            <p:childTnLst>
                              <p:par>
                                <p:cTn id="42" presetID="1" presetClass="exit" presetSubtype="0" fill="hold" grpId="9" nodeType="afterEffect">
                                  <p:stCondLst>
                                    <p:cond delay="0"/>
                                  </p:stCondLst>
                                  <p:childTnLst>
                                    <p:set>
                                      <p:cBhvr>
                                        <p:cTn id="43" dur="indefinite" fill="hold">
                                          <p:stCondLst>
                                            <p:cond delay="0"/>
                                          </p:stCondLst>
                                        </p:cTn>
                                        <p:tgtEl>
                                          <p:spTgt spid="217"/>
                                        </p:tgtEl>
                                        <p:attrNameLst>
                                          <p:attrName>style.visibility</p:attrName>
                                        </p:attrNameLst>
                                      </p:cBhvr>
                                      <p:to>
                                        <p:strVal val="hidden"/>
                                      </p:to>
                                    </p:set>
                                  </p:childTnLst>
                                </p:cTn>
                              </p:par>
                            </p:childTnLst>
                          </p:cTn>
                        </p:par>
                        <p:par>
                          <p:cTn id="44" fill="hold">
                            <p:stCondLst>
                              <p:cond delay="0"/>
                            </p:stCondLst>
                            <p:childTnLst>
                              <p:par>
                                <p:cTn id="45" presetID="1" presetClass="exit" presetSubtype="0" fill="hold" grpId="10" nodeType="afterEffect">
                                  <p:stCondLst>
                                    <p:cond delay="0"/>
                                  </p:stCondLst>
                                  <p:childTnLst>
                                    <p:set>
                                      <p:cBhvr>
                                        <p:cTn id="46" dur="indefinite" fill="hold">
                                          <p:stCondLst>
                                            <p:cond delay="0"/>
                                          </p:stCondLst>
                                        </p:cTn>
                                        <p:tgtEl>
                                          <p:spTgt spid="223"/>
                                        </p:tgtEl>
                                        <p:attrNameLst>
                                          <p:attrName>style.visibility</p:attrName>
                                        </p:attrNameLst>
                                      </p:cBhvr>
                                      <p:to>
                                        <p:strVal val="hidden"/>
                                      </p:to>
                                    </p:set>
                                  </p:childTnLst>
                                </p:cTn>
                              </p:par>
                            </p:childTnLst>
                          </p:cTn>
                        </p:par>
                        <p:par>
                          <p:cTn id="47" fill="hold">
                            <p:stCondLst>
                              <p:cond delay="0"/>
                            </p:stCondLst>
                            <p:childTnLst>
                              <p:par>
                                <p:cTn id="48" presetID="1" presetClass="exit" presetSubtype="0" fill="hold" grpId="11" nodeType="afterEffect">
                                  <p:stCondLst>
                                    <p:cond delay="0"/>
                                  </p:stCondLst>
                                  <p:childTnLst>
                                    <p:set>
                                      <p:cBhvr>
                                        <p:cTn id="49" dur="indefinite" fill="hold">
                                          <p:stCondLst>
                                            <p:cond delay="0"/>
                                          </p:stCondLst>
                                        </p:cTn>
                                        <p:tgtEl>
                                          <p:spTgt spid="221"/>
                                        </p:tgtEl>
                                        <p:attrNameLst>
                                          <p:attrName>style.visibility</p:attrName>
                                        </p:attrNameLst>
                                      </p:cBhvr>
                                      <p:to>
                                        <p:strVal val="hidden"/>
                                      </p:to>
                                    </p:set>
                                  </p:childTnLst>
                                </p:cTn>
                              </p:par>
                            </p:childTnLst>
                          </p:cTn>
                        </p:par>
                        <p:par>
                          <p:cTn id="50" fill="hold">
                            <p:stCondLst>
                              <p:cond delay="0"/>
                            </p:stCondLst>
                            <p:childTnLst>
                              <p:par>
                                <p:cTn id="51" presetID="1" presetClass="exit" presetSubtype="0" fill="hold" grpId="12" nodeType="afterEffect">
                                  <p:stCondLst>
                                    <p:cond delay="0"/>
                                  </p:stCondLst>
                                  <p:childTnLst>
                                    <p:set>
                                      <p:cBhvr>
                                        <p:cTn id="52" dur="indefinite" fill="hold">
                                          <p:stCondLst>
                                            <p:cond delay="0"/>
                                          </p:stCondLst>
                                        </p:cTn>
                                        <p:tgtEl>
                                          <p:spTgt spid="222"/>
                                        </p:tgtEl>
                                        <p:attrNameLst>
                                          <p:attrName>style.visibility</p:attrName>
                                        </p:attrNameLst>
                                      </p:cBhvr>
                                      <p:to>
                                        <p:strVal val="hidden"/>
                                      </p:to>
                                    </p:set>
                                  </p:childTnLst>
                                </p:cTn>
                              </p:par>
                            </p:childTnLst>
                          </p:cTn>
                        </p:par>
                        <p:par>
                          <p:cTn id="53" fill="hold">
                            <p:stCondLst>
                              <p:cond delay="0"/>
                            </p:stCondLst>
                            <p:childTnLst>
                              <p:par>
                                <p:cTn id="54" presetID="1" presetClass="exit" presetSubtype="0" fill="hold" grpId="13" nodeType="afterEffect">
                                  <p:stCondLst>
                                    <p:cond delay="0"/>
                                  </p:stCondLst>
                                  <p:childTnLst>
                                    <p:set>
                                      <p:cBhvr>
                                        <p:cTn id="55" dur="indefinite" fill="hold">
                                          <p:stCondLst>
                                            <p:cond delay="0"/>
                                          </p:stCondLst>
                                        </p:cTn>
                                        <p:tgtEl>
                                          <p:spTgt spid="224"/>
                                        </p:tgtEl>
                                        <p:attrNameLst>
                                          <p:attrName>style.visibility</p:attrName>
                                        </p:attrNameLst>
                                      </p:cBhvr>
                                      <p:to>
                                        <p:strVal val="hidden"/>
                                      </p:to>
                                    </p:set>
                                  </p:childTnLst>
                                </p:cTn>
                              </p:par>
                            </p:childTnLst>
                          </p:cTn>
                        </p:par>
                        <p:par>
                          <p:cTn id="56" fill="hold">
                            <p:stCondLst>
                              <p:cond delay="0"/>
                            </p:stCondLst>
                            <p:childTnLst>
                              <p:par>
                                <p:cTn id="57" presetID="1" presetClass="exit" presetSubtype="0" fill="hold" grpId="14" nodeType="afterEffect">
                                  <p:stCondLst>
                                    <p:cond delay="0"/>
                                  </p:stCondLst>
                                  <p:childTnLst>
                                    <p:set>
                                      <p:cBhvr>
                                        <p:cTn id="58" dur="indefinite" fill="hold">
                                          <p:stCondLst>
                                            <p:cond delay="0"/>
                                          </p:stCondLst>
                                        </p:cTn>
                                        <p:tgtEl>
                                          <p:spTgt spid="220"/>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3" presetClass="entr" presetSubtype="5" fill="hold" grpId="15" nodeType="clickEffect">
                                  <p:stCondLst>
                                    <p:cond delay="0"/>
                                  </p:stCondLst>
                                  <p:childTnLst>
                                    <p:set>
                                      <p:cBhvr>
                                        <p:cTn id="62" dur="indefinite" fill="hold"/>
                                        <p:tgtEl>
                                          <p:spTgt spid="219">
                                            <p:txEl>
                                              <p:pRg st="0" end="0"/>
                                            </p:txEl>
                                          </p:spTgt>
                                        </p:tgtEl>
                                        <p:attrNameLst>
                                          <p:attrName>style.visibility</p:attrName>
                                        </p:attrNameLst>
                                      </p:cBhvr>
                                      <p:to>
                                        <p:strVal val="visible"/>
                                      </p:to>
                                    </p:set>
                                    <p:animEffect transition="in" filter="blinds(vertical)">
                                      <p:cBhvr>
                                        <p:cTn id="63" dur="1000"/>
                                        <p:tgtEl>
                                          <p:spTgt spid="219">
                                            <p:txEl>
                                              <p:pRg st="0" end="0"/>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3" presetClass="entr" presetSubtype="5" fill="hold" grpId="15" nodeType="clickEffect">
                                  <p:stCondLst>
                                    <p:cond delay="0"/>
                                  </p:stCondLst>
                                  <p:childTnLst>
                                    <p:set>
                                      <p:cBhvr>
                                        <p:cTn id="67" dur="indefinite" fill="hold"/>
                                        <p:tgtEl>
                                          <p:spTgt spid="219">
                                            <p:txEl>
                                              <p:pRg st="1" end="1"/>
                                            </p:txEl>
                                          </p:spTgt>
                                        </p:tgtEl>
                                        <p:attrNameLst>
                                          <p:attrName>style.visibility</p:attrName>
                                        </p:attrNameLst>
                                      </p:cBhvr>
                                      <p:to>
                                        <p:strVal val="visible"/>
                                      </p:to>
                                    </p:set>
                                    <p:animEffect transition="in" filter="blinds(vertical)">
                                      <p:cBhvr>
                                        <p:cTn id="68" dur="1000"/>
                                        <p:tgtEl>
                                          <p:spTgt spid="21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 grpId="1" bldLvl="0" animBg="1" advAuto="0"/>
      <p:bldP spid="217" grpId="9" bldLvl="0" animBg="1" advAuto="0"/>
      <p:bldP spid="219" grpId="15" build="p" bldLvl="5" animBg="1" advAuto="0"/>
      <p:bldP spid="220" grpId="2" bldLvl="0" animBg="1" advAuto="0"/>
      <p:bldP spid="220" grpId="14" bldLvl="0" animBg="1" advAuto="0"/>
      <p:bldP spid="221" grpId="3" bldLvl="0" animBg="1" advAuto="0"/>
      <p:bldP spid="221" grpId="11" bldLvl="0" animBg="1" advAuto="0"/>
      <p:bldP spid="222" grpId="4" bldLvl="0" animBg="1" advAuto="0"/>
      <p:bldP spid="222" grpId="12" bldLvl="0" animBg="1" advAuto="0"/>
      <p:bldP spid="223" grpId="5" bldLvl="0" animBg="1" advAuto="0"/>
      <p:bldP spid="223" grpId="10" bldLvl="0" animBg="1" advAuto="0"/>
      <p:bldP spid="224" grpId="6" bldLvl="0" animBg="1" advAuto="0"/>
      <p:bldP spid="224" grpId="13" bldLvl="0" animBg="1" advAuto="0"/>
      <p:bldP spid="225" grpId="7" bldLvl="0" animBg="1" advAuto="0"/>
      <p:bldP spid="225" grpId="8" bldLvl="0" animBg="1" advAuto="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 name="Shape 227"/>
          <p:cNvSpPr>
            <a:spLocks noGrp="1"/>
          </p:cNvSpPr>
          <p:nvPr>
            <p:ph type="body" idx="14"/>
          </p:nvPr>
        </p:nvSpPr>
        <p:spPr>
          <a:xfrm>
            <a:off x="612660" y="1735442"/>
            <a:ext cx="23158679" cy="1524001"/>
          </a:xfrm>
          <a:prstGeom prst="rect">
            <a:avLst/>
          </a:prstGeom>
        </p:spPr>
        <p:txBody>
          <a:bodyPr/>
          <a:lstStyle>
            <a:lvl1pPr>
              <a:defRPr sz="8000" b="1">
                <a:solidFill>
                  <a:schemeClr val="accent1"/>
                </a:solidFill>
                <a:latin typeface="Helvetica"/>
                <a:ea typeface="Helvetica"/>
                <a:cs typeface="Helvetica"/>
                <a:sym typeface="Helvetica"/>
              </a:defRPr>
            </a:lvl1pPr>
          </a:lstStyle>
          <a:p>
            <a:r>
              <a:t>关于Road Show最后的问答环节</a:t>
            </a:r>
          </a:p>
        </p:txBody>
      </p:sp>
      <p:sp>
        <p:nvSpPr>
          <p:cNvPr id="228" name="Shape 228"/>
          <p:cNvSpPr>
            <a:spLocks noGrp="1"/>
          </p:cNvSpPr>
          <p:nvPr>
            <p:ph type="body" idx="4294967295"/>
          </p:nvPr>
        </p:nvSpPr>
        <p:spPr>
          <a:xfrm>
            <a:off x="1171702" y="4127563"/>
            <a:ext cx="22040597" cy="9377336"/>
          </a:xfrm>
          <a:prstGeom prst="rect">
            <a:avLst/>
          </a:prstGeom>
        </p:spPr>
        <p:txBody>
          <a:bodyPr/>
          <a:lstStyle/>
          <a:p>
            <a:pPr marL="552450" indent="-552450" defTabSz="717550">
              <a:lnSpc>
                <a:spcPct val="120000"/>
              </a:lnSpc>
              <a:spcBef>
                <a:spcPts val="5100"/>
              </a:spcBef>
              <a:defRPr sz="4525" b="1">
                <a:latin typeface="Helvetica"/>
                <a:ea typeface="Helvetica"/>
                <a:cs typeface="Helvetica"/>
                <a:sym typeface="Helvetica"/>
              </a:defRPr>
            </a:pPr>
            <a:r>
              <a:rPr sz="6000"/>
              <a:t>1、最好是主讲人一人负责所有问题的解答</a:t>
            </a:r>
          </a:p>
          <a:p>
            <a:pPr marL="552450" indent="-552450" defTabSz="717550">
              <a:lnSpc>
                <a:spcPct val="120000"/>
              </a:lnSpc>
              <a:spcBef>
                <a:spcPts val="5100"/>
              </a:spcBef>
              <a:defRPr sz="4525" b="1">
                <a:latin typeface="Helvetica"/>
                <a:ea typeface="Helvetica"/>
                <a:cs typeface="Helvetica"/>
                <a:sym typeface="Helvetica"/>
              </a:defRPr>
            </a:pPr>
            <a:r>
              <a:rPr sz="6000"/>
              <a:t>2、如果主讲人不是CEO，最好由CEO负责所有问题的解答</a:t>
            </a:r>
          </a:p>
          <a:p>
            <a:pPr marL="552450" indent="-552450" defTabSz="717550">
              <a:lnSpc>
                <a:spcPct val="120000"/>
              </a:lnSpc>
              <a:spcBef>
                <a:spcPts val="5100"/>
              </a:spcBef>
              <a:defRPr sz="4525" b="1">
                <a:latin typeface="Helvetica"/>
                <a:ea typeface="Helvetica"/>
                <a:cs typeface="Helvetica"/>
                <a:sym typeface="Helvetica"/>
              </a:defRPr>
            </a:pPr>
            <a:r>
              <a:rPr sz="6000"/>
              <a:t>3、如果CEO实在不能回答所有问题（该CEO需要检讨），则由CEO来负责分配和点名谁来负责该问题解答</a:t>
            </a:r>
          </a:p>
          <a:p>
            <a:pPr marL="552450" indent="-552450" defTabSz="717550">
              <a:lnSpc>
                <a:spcPct val="120000"/>
              </a:lnSpc>
              <a:spcBef>
                <a:spcPts val="5100"/>
              </a:spcBef>
              <a:defRPr sz="4525" b="1">
                <a:latin typeface="Helvetica"/>
                <a:ea typeface="Helvetica"/>
                <a:cs typeface="Helvetica"/>
                <a:sym typeface="Helvetica"/>
              </a:defRPr>
            </a:pPr>
            <a:r>
              <a:rPr sz="6000"/>
              <a:t>4、简言之：</a:t>
            </a:r>
            <a:r>
              <a:rPr sz="6000">
                <a:solidFill>
                  <a:schemeClr val="accent1"/>
                </a:solidFill>
              </a:rPr>
              <a:t>最后的问答环节应该由CEO Hold住</a:t>
            </a:r>
            <a:br>
              <a:rPr>
                <a:solidFill>
                  <a:schemeClr val="accent1"/>
                </a:solidFill>
              </a:rPr>
            </a:br>
            <a:endParaRPr>
              <a:solidFill>
                <a:schemeClr val="accent1"/>
              </a:solidFill>
            </a:endParaRPr>
          </a:p>
        </p:txBody>
      </p:sp>
    </p:spTree>
  </p:cSld>
  <p:clrMapOvr>
    <a:masterClrMapping/>
  </p:clrMapOvr>
  <p:transition spd="slow"/>
  <p:timing>
    <p:tnLst>
      <p:par>
        <p:cTn id="1" dur="indefinite" restart="never" fill="hold" nodeType="tmRoot">
          <p:childTnLst>
            <p:seq concurrent="1"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childTnLst>
                                    <p:set>
                                      <p:cBhvr>
                                        <p:cTn id="6" dur="indefinite" fill="hold"/>
                                        <p:tgtEl>
                                          <p:spTgt spid="228">
                                            <p:txEl>
                                              <p:pRg st="0" end="0"/>
                                            </p:txEl>
                                          </p:spTgt>
                                        </p:tgtEl>
                                        <p:attrNameLst>
                                          <p:attrName>style.visibility</p:attrName>
                                        </p:attrNameLst>
                                      </p:cBhvr>
                                      <p:to>
                                        <p:strVal val="visible"/>
                                      </p:to>
                                    </p:set>
                                    <p:animEffect transition="in" filter="blinds(vertical)">
                                      <p:cBhvr>
                                        <p:cTn id="7" dur="1000"/>
                                        <p:tgtEl>
                                          <p:spTgt spid="22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1" nodeType="clickEffect">
                                  <p:stCondLst>
                                    <p:cond delay="0"/>
                                  </p:stCondLst>
                                  <p:childTnLst>
                                    <p:set>
                                      <p:cBhvr>
                                        <p:cTn id="11" dur="indefinite" fill="hold"/>
                                        <p:tgtEl>
                                          <p:spTgt spid="228">
                                            <p:txEl>
                                              <p:pRg st="1" end="1"/>
                                            </p:txEl>
                                          </p:spTgt>
                                        </p:tgtEl>
                                        <p:attrNameLst>
                                          <p:attrName>style.visibility</p:attrName>
                                        </p:attrNameLst>
                                      </p:cBhvr>
                                      <p:to>
                                        <p:strVal val="visible"/>
                                      </p:to>
                                    </p:set>
                                    <p:animEffect transition="in" filter="blinds(vertical)">
                                      <p:cBhvr>
                                        <p:cTn id="12" dur="1000"/>
                                        <p:tgtEl>
                                          <p:spTgt spid="22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grpId="1" nodeType="clickEffect">
                                  <p:stCondLst>
                                    <p:cond delay="0"/>
                                  </p:stCondLst>
                                  <p:childTnLst>
                                    <p:set>
                                      <p:cBhvr>
                                        <p:cTn id="16" dur="indefinite" fill="hold"/>
                                        <p:tgtEl>
                                          <p:spTgt spid="228">
                                            <p:txEl>
                                              <p:pRg st="2" end="2"/>
                                            </p:txEl>
                                          </p:spTgt>
                                        </p:tgtEl>
                                        <p:attrNameLst>
                                          <p:attrName>style.visibility</p:attrName>
                                        </p:attrNameLst>
                                      </p:cBhvr>
                                      <p:to>
                                        <p:strVal val="visible"/>
                                      </p:to>
                                    </p:set>
                                    <p:animEffect transition="in" filter="blinds(vertical)">
                                      <p:cBhvr>
                                        <p:cTn id="17" dur="1000"/>
                                        <p:tgtEl>
                                          <p:spTgt spid="22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5" fill="hold" grpId="1" nodeType="clickEffect">
                                  <p:stCondLst>
                                    <p:cond delay="0"/>
                                  </p:stCondLst>
                                  <p:childTnLst>
                                    <p:set>
                                      <p:cBhvr>
                                        <p:cTn id="21" dur="indefinite" fill="hold"/>
                                        <p:tgtEl>
                                          <p:spTgt spid="228">
                                            <p:txEl>
                                              <p:pRg st="3" end="3"/>
                                            </p:txEl>
                                          </p:spTgt>
                                        </p:tgtEl>
                                        <p:attrNameLst>
                                          <p:attrName>style.visibility</p:attrName>
                                        </p:attrNameLst>
                                      </p:cBhvr>
                                      <p:to>
                                        <p:strVal val="visible"/>
                                      </p:to>
                                    </p:set>
                                    <p:animEffect transition="in" filter="blinds(vertical)">
                                      <p:cBhvr>
                                        <p:cTn id="22" dur="1000"/>
                                        <p:tgtEl>
                                          <p:spTgt spid="22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8" grpId="1" build="p" bldLvl="5" animBg="1" advAuto="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 name="Shape 230"/>
          <p:cNvSpPr>
            <a:spLocks noGrp="1"/>
          </p:cNvSpPr>
          <p:nvPr>
            <p:ph type="body" idx="14"/>
          </p:nvPr>
        </p:nvSpPr>
        <p:spPr>
          <a:xfrm>
            <a:off x="612660" y="1735442"/>
            <a:ext cx="23158679" cy="1524001"/>
          </a:xfrm>
          <a:prstGeom prst="rect">
            <a:avLst/>
          </a:prstGeom>
        </p:spPr>
        <p:txBody>
          <a:bodyPr/>
          <a:lstStyle>
            <a:lvl1pPr>
              <a:defRPr sz="8000" b="1">
                <a:solidFill>
                  <a:schemeClr val="accent1"/>
                </a:solidFill>
                <a:latin typeface="Helvetica"/>
                <a:ea typeface="Helvetica"/>
                <a:cs typeface="Helvetica"/>
                <a:sym typeface="Helvetica"/>
              </a:defRPr>
            </a:lvl1pPr>
          </a:lstStyle>
          <a:p>
            <a:r>
              <a:t>说在最后的话</a:t>
            </a:r>
          </a:p>
        </p:txBody>
      </p:sp>
      <p:sp>
        <p:nvSpPr>
          <p:cNvPr id="231" name="Shape 231"/>
          <p:cNvSpPr>
            <a:spLocks noGrp="1"/>
          </p:cNvSpPr>
          <p:nvPr>
            <p:ph type="body" idx="4294967295"/>
          </p:nvPr>
        </p:nvSpPr>
        <p:spPr>
          <a:xfrm>
            <a:off x="1171702" y="2216213"/>
            <a:ext cx="22040597" cy="9377336"/>
          </a:xfrm>
          <a:prstGeom prst="rect">
            <a:avLst/>
          </a:prstGeom>
        </p:spPr>
        <p:txBody>
          <a:bodyPr/>
          <a:lstStyle/>
          <a:p>
            <a:pPr>
              <a:lnSpc>
                <a:spcPct val="120000"/>
              </a:lnSpc>
              <a:defRPr sz="4800" b="1">
                <a:latin typeface="Helvetica"/>
                <a:ea typeface="Helvetica"/>
                <a:cs typeface="Helvetica"/>
                <a:sym typeface="Helvetica"/>
              </a:defRPr>
            </a:pPr>
            <a:r>
              <a:rPr sz="6000"/>
              <a:t>1、自信，是最好的演出服装</a:t>
            </a:r>
          </a:p>
          <a:p>
            <a:pPr>
              <a:lnSpc>
                <a:spcPct val="120000"/>
              </a:lnSpc>
              <a:defRPr sz="4800" b="1">
                <a:latin typeface="Helvetica"/>
                <a:ea typeface="Helvetica"/>
                <a:cs typeface="Helvetica"/>
                <a:sym typeface="Helvetica"/>
              </a:defRPr>
            </a:pPr>
            <a:r>
              <a:rPr sz="6000"/>
              <a:t>2、路演不是表演。评委也不是来选演员的，他在意的是你的状态、逻辑和表达。CEO都需要有好的表达</a:t>
            </a:r>
          </a:p>
          <a:p>
            <a:pPr>
              <a:lnSpc>
                <a:spcPct val="120000"/>
              </a:lnSpc>
              <a:defRPr sz="4800" b="1">
                <a:latin typeface="Helvetica"/>
                <a:ea typeface="Helvetica"/>
                <a:cs typeface="Helvetica"/>
                <a:sym typeface="Helvetica"/>
              </a:defRPr>
            </a:pPr>
            <a:r>
              <a:rPr sz="6000"/>
              <a:t>3、人人都不是天生的演讲高手，都是练出来的，关键在于你是否用心</a:t>
            </a:r>
          </a:p>
        </p:txBody>
      </p:sp>
    </p:spTree>
  </p:cSld>
  <p:clrMapOvr>
    <a:masterClrMapping/>
  </p:clrMapOvr>
  <p:transition spd="slow"/>
  <p:timing>
    <p:tnLst>
      <p:par>
        <p:cTn id="1" dur="indefinite" restart="never" fill="hold" nodeType="tmRoot">
          <p:childTnLst>
            <p:seq concurrent="1" nextAc="seek">
              <p:cTn id="2" dur="indefinite" fill="hold" nodeType="mainSeq">
                <p:childTnLst>
                  <p:par>
                    <p:cTn id="3" fill="hold">
                      <p:stCondLst>
                        <p:cond delay="indefinite"/>
                      </p:stCondLst>
                      <p:childTnLst>
                        <p:par>
                          <p:cTn id="4" fill="hold">
                            <p:stCondLst>
                              <p:cond delay="0"/>
                            </p:stCondLst>
                            <p:childTnLst>
                              <p:par>
                                <p:cTn id="5" presetID="3" presetClass="entr" presetSubtype="5" fill="hold" grpId="1" nodeType="clickEffect">
                                  <p:stCondLst>
                                    <p:cond delay="0"/>
                                  </p:stCondLst>
                                  <p:childTnLst>
                                    <p:set>
                                      <p:cBhvr>
                                        <p:cTn id="6" dur="indefinite" fill="hold"/>
                                        <p:tgtEl>
                                          <p:spTgt spid="231">
                                            <p:txEl>
                                              <p:pRg st="0" end="0"/>
                                            </p:txEl>
                                          </p:spTgt>
                                        </p:tgtEl>
                                        <p:attrNameLst>
                                          <p:attrName>style.visibility</p:attrName>
                                        </p:attrNameLst>
                                      </p:cBhvr>
                                      <p:to>
                                        <p:strVal val="visible"/>
                                      </p:to>
                                    </p:set>
                                    <p:animEffect transition="in" filter="blinds(vertical)">
                                      <p:cBhvr>
                                        <p:cTn id="7" dur="1000"/>
                                        <p:tgtEl>
                                          <p:spTgt spid="2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5" fill="hold" grpId="1" nodeType="clickEffect">
                                  <p:stCondLst>
                                    <p:cond delay="0"/>
                                  </p:stCondLst>
                                  <p:childTnLst>
                                    <p:set>
                                      <p:cBhvr>
                                        <p:cTn id="11" dur="indefinite" fill="hold"/>
                                        <p:tgtEl>
                                          <p:spTgt spid="231">
                                            <p:txEl>
                                              <p:pRg st="1" end="1"/>
                                            </p:txEl>
                                          </p:spTgt>
                                        </p:tgtEl>
                                        <p:attrNameLst>
                                          <p:attrName>style.visibility</p:attrName>
                                        </p:attrNameLst>
                                      </p:cBhvr>
                                      <p:to>
                                        <p:strVal val="visible"/>
                                      </p:to>
                                    </p:set>
                                    <p:animEffect transition="in" filter="blinds(vertical)">
                                      <p:cBhvr>
                                        <p:cTn id="12" dur="1000"/>
                                        <p:tgtEl>
                                          <p:spTgt spid="23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5" fill="hold" grpId="1" nodeType="clickEffect">
                                  <p:stCondLst>
                                    <p:cond delay="0"/>
                                  </p:stCondLst>
                                  <p:childTnLst>
                                    <p:set>
                                      <p:cBhvr>
                                        <p:cTn id="16" dur="indefinite" fill="hold"/>
                                        <p:tgtEl>
                                          <p:spTgt spid="231">
                                            <p:txEl>
                                              <p:pRg st="2" end="2"/>
                                            </p:txEl>
                                          </p:spTgt>
                                        </p:tgtEl>
                                        <p:attrNameLst>
                                          <p:attrName>style.visibility</p:attrName>
                                        </p:attrNameLst>
                                      </p:cBhvr>
                                      <p:to>
                                        <p:strVal val="visible"/>
                                      </p:to>
                                    </p:set>
                                    <p:animEffect transition="in" filter="blinds(vertical)">
                                      <p:cBhvr>
                                        <p:cTn id="17" dur="1000"/>
                                        <p:tgtEl>
                                          <p:spTgt spid="23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1" grpId="1" build="p" bldLvl="5" animBg="1" advAuto="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Shape 147"/>
          <p:cNvSpPr>
            <a:spLocks noGrp="1"/>
          </p:cNvSpPr>
          <p:nvPr>
            <p:ph type="body" idx="14"/>
          </p:nvPr>
        </p:nvSpPr>
        <p:spPr>
          <a:xfrm>
            <a:off x="612660" y="1024242"/>
            <a:ext cx="23158679" cy="2946401"/>
          </a:xfrm>
          <a:prstGeom prst="rect">
            <a:avLst/>
          </a:prstGeom>
        </p:spPr>
        <p:txBody>
          <a:bodyPr/>
          <a:lstStyle/>
          <a:p>
            <a:pPr>
              <a:defRPr sz="8000" b="1">
                <a:latin typeface="Helvetica"/>
                <a:ea typeface="Helvetica"/>
                <a:cs typeface="Helvetica"/>
                <a:sym typeface="Helvetica"/>
              </a:defRPr>
            </a:pPr>
            <a:r>
              <a:rPr>
                <a:solidFill>
                  <a:schemeClr val="accent1"/>
                </a:solidFill>
              </a:rPr>
              <a:t>第一部分（1-2页）</a:t>
            </a:r>
            <a:br>
              <a:rPr>
                <a:solidFill>
                  <a:schemeClr val="accent1"/>
                </a:solidFill>
              </a:rPr>
            </a:br>
            <a:r>
              <a:t>Why？Why Now？分析市场现状和行业背景</a:t>
            </a:r>
          </a:p>
        </p:txBody>
      </p:sp>
      <p:sp>
        <p:nvSpPr>
          <p:cNvPr id="148" name="Shape 148"/>
          <p:cNvSpPr>
            <a:spLocks noGrp="1"/>
          </p:cNvSpPr>
          <p:nvPr>
            <p:ph type="body" idx="4294967295"/>
          </p:nvPr>
        </p:nvSpPr>
        <p:spPr>
          <a:xfrm>
            <a:off x="1171575" y="4787265"/>
            <a:ext cx="22040850" cy="7654290"/>
          </a:xfrm>
          <a:prstGeom prst="rect">
            <a:avLst/>
          </a:prstGeom>
        </p:spPr>
        <p:txBody>
          <a:bodyPr>
            <a:normAutofit fontScale="92500"/>
          </a:bodyPr>
          <a:lstStyle/>
          <a:p>
            <a:pPr>
              <a:lnSpc>
                <a:spcPct val="120000"/>
              </a:lnSpc>
              <a:defRPr b="1">
                <a:solidFill>
                  <a:srgbClr val="5C5C5C"/>
                </a:solidFill>
                <a:latin typeface="Helvetica"/>
                <a:ea typeface="Helvetica"/>
                <a:cs typeface="Helvetica"/>
                <a:sym typeface="Helvetica"/>
              </a:defRPr>
            </a:pPr>
            <a:r>
              <a:rPr sz="5400">
                <a:solidFill>
                  <a:schemeClr val="tx1"/>
                </a:solidFill>
              </a:rPr>
              <a:t>主要内容：</a:t>
            </a:r>
            <a:br>
              <a:rPr sz="5400">
                <a:solidFill>
                  <a:schemeClr val="tx1"/>
                </a:solidFill>
              </a:rPr>
            </a:br>
            <a:r>
              <a:rPr sz="5400">
                <a:solidFill>
                  <a:schemeClr val="tx1"/>
                </a:solidFill>
              </a:rPr>
              <a:t>1、讲清楚项目相关的</a:t>
            </a:r>
            <a:r>
              <a:rPr sz="5400">
                <a:solidFill>
                  <a:srgbClr val="FF0000"/>
                </a:solidFill>
              </a:rPr>
              <a:t>行业背景</a:t>
            </a:r>
            <a:r>
              <a:rPr lang="zh-CN" sz="5400">
                <a:solidFill>
                  <a:srgbClr val="FF0000"/>
                </a:solidFill>
                <a:ea typeface="宋体" panose="02010600030101010101" pitchFamily="2" charset="-122"/>
              </a:rPr>
              <a:t>（细分行业）</a:t>
            </a:r>
            <a:r>
              <a:rPr sz="5400">
                <a:solidFill>
                  <a:schemeClr val="tx1"/>
                </a:solidFill>
              </a:rPr>
              <a:t>、市场发展趋势、市场空间（</a:t>
            </a:r>
            <a:r>
              <a:rPr sz="5400" b="0">
                <a:solidFill>
                  <a:schemeClr val="tx1"/>
                </a:solidFill>
                <a:latin typeface="+mn-lt"/>
                <a:ea typeface="+mn-ea"/>
                <a:cs typeface="+mn-cs"/>
                <a:sym typeface="Helvetica Light"/>
              </a:rPr>
              <a:t>注意行业市场分析要具体且有针对性，与所要做的事要紧密相关，避免空泛论述）</a:t>
            </a:r>
            <a:br>
              <a:rPr sz="5400" b="0">
                <a:solidFill>
                  <a:schemeClr val="tx1"/>
                </a:solidFill>
                <a:latin typeface="+mn-lt"/>
                <a:ea typeface="+mn-ea"/>
                <a:cs typeface="+mn-cs"/>
                <a:sym typeface="Helvetica Light"/>
              </a:rPr>
            </a:br>
            <a:r>
              <a:rPr sz="5400">
                <a:solidFill>
                  <a:schemeClr val="tx1"/>
                </a:solidFill>
              </a:rPr>
              <a:t>2、要描述在目前的市场背景下，你发现了一个什么样的痛点，或需求点/机会点</a:t>
            </a:r>
            <a:r>
              <a:rPr sz="5400" b="0">
                <a:solidFill>
                  <a:schemeClr val="tx1"/>
                </a:solidFill>
                <a:latin typeface="+mn-lt"/>
                <a:ea typeface="+mn-ea"/>
                <a:cs typeface="+mn-cs"/>
                <a:sym typeface="Helvetica Light"/>
              </a:rPr>
              <a:t>（在分析这个痛点时，如已有解决相关痛点的产品或服务，可能需要简要分析已有的产品或服务存在的不足，表明当前的商业机会） </a:t>
            </a:r>
            <a:br>
              <a:rPr sz="5400" b="0">
                <a:solidFill>
                  <a:schemeClr val="tx1"/>
                </a:solidFill>
                <a:latin typeface="+mn-lt"/>
                <a:ea typeface="+mn-ea"/>
                <a:cs typeface="+mn-cs"/>
                <a:sym typeface="Helvetica Light"/>
              </a:rPr>
            </a:br>
            <a:r>
              <a:rPr sz="5400">
                <a:solidFill>
                  <a:schemeClr val="tx1"/>
                </a:solidFill>
              </a:rPr>
              <a:t>3、说明目前正是做这件事情的最正确的时间</a:t>
            </a:r>
          </a:p>
        </p:txBody>
      </p:sp>
      <p:sp>
        <p:nvSpPr>
          <p:cNvPr id="149" name="Shape 149"/>
          <p:cNvSpPr/>
          <p:nvPr/>
        </p:nvSpPr>
        <p:spPr>
          <a:xfrm>
            <a:off x="160399" y="161221"/>
            <a:ext cx="1397001" cy="1003301"/>
          </a:xfrm>
          <a:prstGeom prst="rect">
            <a:avLst/>
          </a:prstGeom>
          <a:ln w="12700">
            <a:solidFill>
              <a:srgbClr val="000000"/>
            </a:solidFill>
            <a:miter lim="400000"/>
          </a:ln>
        </p:spPr>
        <p:txBody>
          <a:bodyPr wrap="none" lIns="50800" tIns="50800" rIns="50800" bIns="50800" anchor="ctr">
            <a:spAutoFit/>
          </a:bodyPr>
          <a:lstStyle>
            <a:lvl1pPr>
              <a:defRPr b="1">
                <a:latin typeface="Helvetica"/>
                <a:ea typeface="Helvetica"/>
                <a:cs typeface="Helvetica"/>
                <a:sym typeface="Helvetica"/>
              </a:defRPr>
            </a:lvl1pPr>
          </a:lstStyle>
          <a:p>
            <a:r>
              <a:t>正文</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Shape 151"/>
          <p:cNvSpPr>
            <a:spLocks noGrp="1"/>
          </p:cNvSpPr>
          <p:nvPr>
            <p:ph type="body" idx="14"/>
          </p:nvPr>
        </p:nvSpPr>
        <p:spPr>
          <a:xfrm>
            <a:off x="612660" y="1024242"/>
            <a:ext cx="23158679" cy="2946401"/>
          </a:xfrm>
          <a:prstGeom prst="rect">
            <a:avLst/>
          </a:prstGeom>
        </p:spPr>
        <p:txBody>
          <a:bodyPr/>
          <a:lstStyle/>
          <a:p>
            <a:pPr>
              <a:defRPr sz="8000" b="1">
                <a:latin typeface="Helvetica"/>
                <a:ea typeface="Helvetica"/>
                <a:cs typeface="Helvetica"/>
                <a:sym typeface="Helvetica"/>
              </a:defRPr>
            </a:pPr>
            <a:r>
              <a:rPr>
                <a:solidFill>
                  <a:schemeClr val="accent1"/>
                </a:solidFill>
              </a:rPr>
              <a:t>第二部分（1页）</a:t>
            </a:r>
            <a:br>
              <a:rPr>
                <a:solidFill>
                  <a:schemeClr val="accent1"/>
                </a:solidFill>
              </a:rPr>
            </a:br>
            <a:r>
              <a:t>What？讲清楚你要做什么</a:t>
            </a:r>
          </a:p>
        </p:txBody>
      </p:sp>
      <p:sp>
        <p:nvSpPr>
          <p:cNvPr id="152" name="Shape 152"/>
          <p:cNvSpPr>
            <a:spLocks noGrp="1"/>
          </p:cNvSpPr>
          <p:nvPr>
            <p:ph type="body" idx="4294967295"/>
          </p:nvPr>
        </p:nvSpPr>
        <p:spPr>
          <a:xfrm>
            <a:off x="1171702" y="4703435"/>
            <a:ext cx="22040597" cy="7548295"/>
          </a:xfrm>
          <a:prstGeom prst="rect">
            <a:avLst/>
          </a:prstGeom>
        </p:spPr>
        <p:txBody>
          <a:bodyPr>
            <a:noAutofit/>
          </a:bodyPr>
          <a:lstStyle/>
          <a:p>
            <a:pPr>
              <a:lnSpc>
                <a:spcPct val="100000"/>
              </a:lnSpc>
              <a:defRPr b="1">
                <a:solidFill>
                  <a:srgbClr val="5C5C5C"/>
                </a:solidFill>
                <a:latin typeface="Helvetica"/>
                <a:ea typeface="Helvetica"/>
                <a:cs typeface="Helvetica"/>
                <a:sym typeface="Helvetica"/>
              </a:defRPr>
            </a:pPr>
            <a:r>
              <a:rPr sz="5400">
                <a:solidFill>
                  <a:schemeClr val="tx1"/>
                </a:solidFill>
              </a:rPr>
              <a:t>主要内容：</a:t>
            </a:r>
            <a:br>
              <a:rPr sz="5400">
                <a:solidFill>
                  <a:schemeClr val="tx1"/>
                </a:solidFill>
              </a:rPr>
            </a:br>
            <a:r>
              <a:rPr sz="5400">
                <a:solidFill>
                  <a:schemeClr val="tx1"/>
                </a:solidFill>
              </a:rPr>
              <a:t>讲清楚你准备干一件什么事。</a:t>
            </a:r>
          </a:p>
          <a:p>
            <a:pPr>
              <a:lnSpc>
                <a:spcPct val="100000"/>
              </a:lnSpc>
              <a:defRPr b="1">
                <a:solidFill>
                  <a:srgbClr val="5C5C5C"/>
                </a:solidFill>
                <a:latin typeface="Helvetica"/>
                <a:ea typeface="Helvetica"/>
                <a:cs typeface="Helvetica"/>
                <a:sym typeface="Helvetica"/>
              </a:defRPr>
            </a:pPr>
            <a:r>
              <a:rPr sz="5400">
                <a:solidFill>
                  <a:schemeClr val="tx1"/>
                </a:solidFill>
              </a:rPr>
              <a:t>你要做的事应该是一两句话就能说清楚。</a:t>
            </a:r>
          </a:p>
          <a:p>
            <a:pPr>
              <a:lnSpc>
                <a:spcPct val="100000"/>
              </a:lnSpc>
              <a:defRPr b="1">
                <a:solidFill>
                  <a:srgbClr val="5C5C5C"/>
                </a:solidFill>
                <a:latin typeface="Helvetica"/>
                <a:ea typeface="Helvetica"/>
                <a:cs typeface="Helvetica"/>
                <a:sym typeface="Helvetica"/>
              </a:defRPr>
            </a:pPr>
            <a:r>
              <a:rPr sz="5400">
                <a:solidFill>
                  <a:schemeClr val="tx1"/>
                </a:solidFill>
              </a:rPr>
              <a:t>最好能配上简单的上下游图或功能示意图或简要流程框图，让人对项目一目了然。</a:t>
            </a:r>
            <a:r>
              <a:rPr sz="5400">
                <a:solidFill>
                  <a:schemeClr val="tx1"/>
                </a:solidFill>
                <a:sym typeface="+mn-ea"/>
              </a:rPr>
              <a:t>不要整页PPT都是大段文字</a:t>
            </a:r>
            <a:r>
              <a:rPr lang="zh-CN" sz="5400">
                <a:solidFill>
                  <a:schemeClr val="tx1"/>
                </a:solidFill>
                <a:ea typeface="宋体" panose="02010600030101010101" pitchFamily="2" charset="-122"/>
                <a:sym typeface="+mn-ea"/>
              </a:rPr>
              <a:t>。</a:t>
            </a:r>
            <a:br>
              <a:rPr sz="5400" b="0">
                <a:solidFill>
                  <a:schemeClr val="tx1"/>
                </a:solidFill>
                <a:latin typeface="+mn-lt"/>
                <a:ea typeface="+mn-ea"/>
                <a:cs typeface="+mn-cs"/>
                <a:sym typeface="Helvetica Light"/>
              </a:rPr>
            </a:br>
            <a:r>
              <a:rPr sz="5400">
                <a:solidFill>
                  <a:schemeClr val="tx1"/>
                </a:solidFill>
              </a:rPr>
              <a:t>关于内容，有两点需要注意：</a:t>
            </a:r>
            <a:br>
              <a:rPr sz="5400">
                <a:solidFill>
                  <a:schemeClr val="tx1"/>
                </a:solidFill>
              </a:rPr>
            </a:br>
            <a:r>
              <a:rPr sz="5400" b="0">
                <a:solidFill>
                  <a:schemeClr val="tx1"/>
                </a:solidFill>
                <a:latin typeface="+mn-lt"/>
                <a:ea typeface="+mn-ea"/>
                <a:cs typeface="+mn-cs"/>
                <a:sym typeface="Helvetica Light"/>
              </a:rPr>
              <a:t>1、不要追求大而全，要专注聚焦，表明你就想做一件事，而且就想解决这件事中的某一个关键问题</a:t>
            </a:r>
            <a:br>
              <a:rPr sz="5400" b="0">
                <a:solidFill>
                  <a:schemeClr val="tx1"/>
                </a:solidFill>
                <a:latin typeface="+mn-lt"/>
                <a:ea typeface="+mn-ea"/>
                <a:cs typeface="+mn-cs"/>
                <a:sym typeface="Helvetica Light"/>
              </a:rPr>
            </a:br>
            <a:r>
              <a:rPr sz="5400" b="0">
                <a:solidFill>
                  <a:schemeClr val="tx1"/>
                </a:solidFill>
                <a:latin typeface="+mn-lt"/>
                <a:ea typeface="+mn-ea"/>
                <a:cs typeface="+mn-cs"/>
                <a:sym typeface="Helvetica Light"/>
              </a:rPr>
              <a:t>2、不建议盲目跟风，追随投资热点</a:t>
            </a:r>
          </a:p>
        </p:txBody>
      </p:sp>
      <p:sp>
        <p:nvSpPr>
          <p:cNvPr id="153" name="Shape 153"/>
          <p:cNvSpPr/>
          <p:nvPr/>
        </p:nvSpPr>
        <p:spPr>
          <a:xfrm>
            <a:off x="160399" y="161221"/>
            <a:ext cx="1397001" cy="1003301"/>
          </a:xfrm>
          <a:prstGeom prst="rect">
            <a:avLst/>
          </a:prstGeom>
          <a:ln w="12700">
            <a:solidFill>
              <a:srgbClr val="000000"/>
            </a:solidFill>
            <a:miter lim="400000"/>
          </a:ln>
        </p:spPr>
        <p:txBody>
          <a:bodyPr wrap="none" lIns="50800" tIns="50800" rIns="50800" bIns="50800" anchor="ctr">
            <a:spAutoFit/>
          </a:bodyPr>
          <a:lstStyle>
            <a:lvl1pPr>
              <a:defRPr b="1">
                <a:latin typeface="Helvetica"/>
                <a:ea typeface="Helvetica"/>
                <a:cs typeface="Helvetica"/>
                <a:sym typeface="Helvetica"/>
              </a:defRPr>
            </a:lvl1pPr>
          </a:lstStyle>
          <a:p>
            <a:r>
              <a:t>正文</a:t>
            </a: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Shape 155"/>
          <p:cNvSpPr>
            <a:spLocks noGrp="1"/>
          </p:cNvSpPr>
          <p:nvPr>
            <p:ph type="body" idx="14"/>
          </p:nvPr>
        </p:nvSpPr>
        <p:spPr>
          <a:xfrm>
            <a:off x="612660" y="1024242"/>
            <a:ext cx="23158679" cy="2946401"/>
          </a:xfrm>
          <a:prstGeom prst="rect">
            <a:avLst/>
          </a:prstGeom>
        </p:spPr>
        <p:txBody>
          <a:bodyPr/>
          <a:lstStyle/>
          <a:p>
            <a:pPr>
              <a:defRPr sz="8000" b="1">
                <a:latin typeface="Helvetica"/>
                <a:ea typeface="Helvetica"/>
                <a:cs typeface="Helvetica"/>
                <a:sym typeface="Helvetica"/>
              </a:defRPr>
            </a:pPr>
            <a:r>
              <a:rPr>
                <a:solidFill>
                  <a:schemeClr val="accent1"/>
                </a:solidFill>
              </a:rPr>
              <a:t>第三部分（6页左右）</a:t>
            </a:r>
            <a:br>
              <a:rPr>
                <a:solidFill>
                  <a:schemeClr val="accent1"/>
                </a:solidFill>
              </a:rPr>
            </a:br>
            <a:r>
              <a:t>How？如何做以及现状</a:t>
            </a:r>
          </a:p>
        </p:txBody>
      </p:sp>
      <p:sp>
        <p:nvSpPr>
          <p:cNvPr id="156" name="Shape 156"/>
          <p:cNvSpPr>
            <a:spLocks noGrp="1"/>
          </p:cNvSpPr>
          <p:nvPr>
            <p:ph type="body" idx="4294967295"/>
          </p:nvPr>
        </p:nvSpPr>
        <p:spPr>
          <a:xfrm>
            <a:off x="1171702" y="4663546"/>
            <a:ext cx="22040597" cy="7573313"/>
          </a:xfrm>
          <a:prstGeom prst="rect">
            <a:avLst/>
          </a:prstGeom>
        </p:spPr>
        <p:txBody>
          <a:bodyPr>
            <a:noAutofit/>
          </a:bodyPr>
          <a:lstStyle/>
          <a:p>
            <a:pPr>
              <a:lnSpc>
                <a:spcPct val="120000"/>
              </a:lnSpc>
              <a:defRPr b="1">
                <a:solidFill>
                  <a:srgbClr val="5C5C5C"/>
                </a:solidFill>
                <a:latin typeface="Helvetica"/>
                <a:ea typeface="Helvetica"/>
                <a:cs typeface="Helvetica"/>
                <a:sym typeface="Helvetica"/>
              </a:defRPr>
            </a:pPr>
            <a:r>
              <a:rPr sz="5400">
                <a:solidFill>
                  <a:schemeClr val="tx1"/>
                </a:solidFill>
              </a:rPr>
              <a:t>主要内容：</a:t>
            </a:r>
            <a:br>
              <a:rPr sz="5400">
                <a:solidFill>
                  <a:schemeClr val="tx1"/>
                </a:solidFill>
              </a:rPr>
            </a:br>
            <a:r>
              <a:rPr sz="5400">
                <a:solidFill>
                  <a:schemeClr val="tx1"/>
                </a:solidFill>
              </a:rPr>
              <a:t>1、讲清楚你有什么样的解决方案，或者什么样的产品，能够解决第一部分发现的痛点</a:t>
            </a:r>
            <a:r>
              <a:rPr sz="5400" b="0">
                <a:solidFill>
                  <a:schemeClr val="tx1"/>
                </a:solidFill>
                <a:latin typeface="+mn-lt"/>
                <a:ea typeface="+mn-ea"/>
                <a:cs typeface="+mn-cs"/>
                <a:sym typeface="Helvetica Light"/>
              </a:rPr>
              <a:t>（你的方案或者产品是什么，提供了怎样的功能？ ）</a:t>
            </a:r>
            <a:br>
              <a:rPr sz="5400">
                <a:solidFill>
                  <a:schemeClr val="tx1"/>
                </a:solidFill>
              </a:rPr>
            </a:br>
            <a:r>
              <a:rPr sz="5400">
                <a:solidFill>
                  <a:schemeClr val="tx1"/>
                </a:solidFill>
              </a:rPr>
              <a:t>2、你的产品将面对的用户群是谁</a:t>
            </a:r>
            <a:r>
              <a:rPr sz="5400" b="0">
                <a:solidFill>
                  <a:schemeClr val="tx1"/>
                </a:solidFill>
                <a:latin typeface="+mn-lt"/>
                <a:ea typeface="+mn-ea"/>
                <a:cs typeface="+mn-cs"/>
                <a:sym typeface="Helvetica Light"/>
              </a:rPr>
              <a:t>（一定要有清晰的目标用户群定位）</a:t>
            </a:r>
            <a:br>
              <a:rPr sz="5400">
                <a:solidFill>
                  <a:schemeClr val="tx1"/>
                </a:solidFill>
              </a:rPr>
            </a:br>
            <a:r>
              <a:rPr sz="5400">
                <a:solidFill>
                  <a:schemeClr val="tx1"/>
                </a:solidFill>
              </a:rPr>
              <a:t>3、说明你的产品或解决方案的竞争力</a:t>
            </a:r>
            <a:r>
              <a:rPr sz="5400" b="0">
                <a:solidFill>
                  <a:schemeClr val="tx1"/>
                </a:solidFill>
                <a:latin typeface="+mn-lt"/>
                <a:ea typeface="+mn-ea"/>
                <a:cs typeface="+mn-cs"/>
                <a:sym typeface="Helvetica Light"/>
              </a:rPr>
              <a:t>（为什么这件事情你能做，而别人不能做？或者为什么你能比别人干得好？你的特别的核心竞争力是什么，你与众不同的地方是什么？比如是否具备科研成果转化背景或拥有有价值的知识产权等）</a:t>
            </a:r>
          </a:p>
        </p:txBody>
      </p:sp>
      <p:sp>
        <p:nvSpPr>
          <p:cNvPr id="157" name="Shape 157"/>
          <p:cNvSpPr/>
          <p:nvPr/>
        </p:nvSpPr>
        <p:spPr>
          <a:xfrm>
            <a:off x="160399" y="161221"/>
            <a:ext cx="1397001" cy="1003301"/>
          </a:xfrm>
          <a:prstGeom prst="rect">
            <a:avLst/>
          </a:prstGeom>
          <a:ln w="12700">
            <a:solidFill>
              <a:srgbClr val="000000"/>
            </a:solidFill>
            <a:miter lim="400000"/>
          </a:ln>
        </p:spPr>
        <p:txBody>
          <a:bodyPr wrap="none" lIns="50800" tIns="50800" rIns="50800" bIns="50800" anchor="ctr">
            <a:spAutoFit/>
          </a:bodyPr>
          <a:lstStyle>
            <a:lvl1pPr>
              <a:defRPr b="1">
                <a:latin typeface="Helvetica"/>
                <a:ea typeface="Helvetica"/>
                <a:cs typeface="Helvetica"/>
                <a:sym typeface="Helvetica"/>
              </a:defRPr>
            </a:lvl1pPr>
          </a:lstStyle>
          <a:p>
            <a:r>
              <a:t>正文</a:t>
            </a: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Shape 159"/>
          <p:cNvSpPr>
            <a:spLocks noGrp="1"/>
          </p:cNvSpPr>
          <p:nvPr>
            <p:ph type="body" idx="4294967295"/>
          </p:nvPr>
        </p:nvSpPr>
        <p:spPr>
          <a:xfrm>
            <a:off x="612140" y="4472305"/>
            <a:ext cx="23546435" cy="7850505"/>
          </a:xfrm>
          <a:prstGeom prst="rect">
            <a:avLst/>
          </a:prstGeom>
        </p:spPr>
        <p:txBody>
          <a:bodyPr>
            <a:noAutofit/>
          </a:bodyPr>
          <a:lstStyle/>
          <a:p>
            <a:pPr marL="0" indent="0" defTabSz="800735">
              <a:lnSpc>
                <a:spcPct val="120000"/>
              </a:lnSpc>
              <a:spcBef>
                <a:spcPts val="5700"/>
              </a:spcBef>
              <a:buNone/>
              <a:defRPr sz="5045" b="1">
                <a:solidFill>
                  <a:srgbClr val="5C5C5C"/>
                </a:solidFill>
                <a:latin typeface="Helvetica"/>
                <a:ea typeface="Helvetica"/>
                <a:cs typeface="Helvetica"/>
                <a:sym typeface="Helvetica"/>
              </a:defRPr>
            </a:pPr>
            <a:r>
              <a:rPr sz="5400">
                <a:solidFill>
                  <a:schemeClr val="tx1"/>
                </a:solidFill>
              </a:rPr>
              <a:t>4、说明你未来将如何挣钱，即你的商业模式</a:t>
            </a:r>
            <a:r>
              <a:rPr sz="5400" b="0">
                <a:solidFill>
                  <a:schemeClr val="tx1"/>
                </a:solidFill>
                <a:latin typeface="+mn-lt"/>
                <a:ea typeface="+mn-ea"/>
                <a:cs typeface="+mn-cs"/>
                <a:sym typeface="Helvetica Light"/>
              </a:rPr>
              <a:t>（如果真的不知道怎么挣钱，或者是太早期的2C项目，你可以不说，但关键得让听众觉得你的产品真的对用户有价值，有可能能做大）</a:t>
            </a:r>
            <a:br>
              <a:rPr sz="5400" b="0">
                <a:solidFill>
                  <a:schemeClr val="tx1"/>
                </a:solidFill>
                <a:latin typeface="+mn-lt"/>
                <a:ea typeface="+mn-ea"/>
                <a:cs typeface="+mn-cs"/>
                <a:sym typeface="Helvetica Light"/>
              </a:rPr>
            </a:br>
            <a:r>
              <a:rPr sz="5400">
                <a:solidFill>
                  <a:schemeClr val="tx1"/>
                </a:solidFill>
              </a:rPr>
              <a:t>5</a:t>
            </a:r>
            <a:r>
              <a:rPr lang="zh-CN" sz="5400">
                <a:solidFill>
                  <a:schemeClr val="tx1"/>
                </a:solidFill>
                <a:ea typeface="宋体" panose="02010600030101010101" pitchFamily="2" charset="-122"/>
              </a:rPr>
              <a:t>、</a:t>
            </a:r>
            <a:r>
              <a:rPr sz="5400">
                <a:solidFill>
                  <a:schemeClr val="tx1"/>
                </a:solidFill>
              </a:rPr>
              <a:t>横向竞品对比分析</a:t>
            </a:r>
            <a:r>
              <a:rPr sz="5400" b="0">
                <a:solidFill>
                  <a:schemeClr val="tx1"/>
                </a:solidFill>
                <a:latin typeface="+mn-lt"/>
                <a:ea typeface="+mn-ea"/>
                <a:cs typeface="+mn-cs"/>
                <a:sym typeface="Helvetica Light"/>
              </a:rPr>
              <a:t>（做关键维度对比分析。一定要客观、真实，优劣势可能都有）</a:t>
            </a:r>
            <a:br>
              <a:rPr sz="5400">
                <a:solidFill>
                  <a:schemeClr val="tx1"/>
                </a:solidFill>
              </a:rPr>
            </a:br>
            <a:r>
              <a:rPr sz="5400">
                <a:solidFill>
                  <a:schemeClr val="tx1"/>
                </a:solidFill>
              </a:rPr>
              <a:t>6</a:t>
            </a:r>
            <a:r>
              <a:rPr lang="zh-CN" sz="5400">
                <a:solidFill>
                  <a:schemeClr val="tx1"/>
                </a:solidFill>
                <a:ea typeface="宋体" panose="02010600030101010101" pitchFamily="2" charset="-122"/>
              </a:rPr>
              <a:t>、</a:t>
            </a:r>
            <a:r>
              <a:rPr sz="5400">
                <a:solidFill>
                  <a:schemeClr val="tx1"/>
                </a:solidFill>
              </a:rPr>
              <a:t>产品的研发、生产、市场、销售等相关策略</a:t>
            </a:r>
            <a:r>
              <a:rPr sz="5400" b="0">
                <a:solidFill>
                  <a:schemeClr val="tx1"/>
                </a:solidFill>
                <a:latin typeface="+mn-lt"/>
                <a:ea typeface="+mn-ea"/>
                <a:cs typeface="+mn-cs"/>
                <a:sym typeface="Helvetica Light"/>
              </a:rPr>
              <a:t>（如果项目处于太早期（如产品还在概念、想法或设计阶段），该部分的市场、销售等不是重点，简要说明即可）</a:t>
            </a:r>
            <a:br>
              <a:rPr sz="5400" b="0">
                <a:solidFill>
                  <a:schemeClr val="tx1"/>
                </a:solidFill>
                <a:latin typeface="+mn-lt"/>
                <a:ea typeface="+mn-ea"/>
                <a:cs typeface="+mn-cs"/>
                <a:sym typeface="Helvetica Light"/>
              </a:rPr>
            </a:br>
            <a:r>
              <a:rPr sz="5400">
                <a:solidFill>
                  <a:schemeClr val="tx1"/>
                </a:solidFill>
              </a:rPr>
              <a:t>7</a:t>
            </a:r>
            <a:r>
              <a:rPr lang="zh-CN" sz="5400">
                <a:solidFill>
                  <a:schemeClr val="tx1"/>
                </a:solidFill>
                <a:ea typeface="宋体" panose="02010600030101010101" pitchFamily="2" charset="-122"/>
              </a:rPr>
              <a:t>、</a:t>
            </a:r>
            <a:r>
              <a:rPr sz="5400">
                <a:solidFill>
                  <a:schemeClr val="tx1"/>
                </a:solidFill>
              </a:rPr>
              <a:t>目前已经达成里程碑</a:t>
            </a:r>
            <a:r>
              <a:rPr sz="5400" b="0">
                <a:solidFill>
                  <a:schemeClr val="tx1"/>
                </a:solidFill>
                <a:latin typeface="+mn-lt"/>
                <a:ea typeface="+mn-ea"/>
                <a:cs typeface="+mn-cs"/>
                <a:sym typeface="Helvetica Light"/>
              </a:rPr>
              <a:t>（产品、研发、销售等关键环节的进展，尽量用数据）</a:t>
            </a:r>
          </a:p>
        </p:txBody>
      </p:sp>
      <p:sp>
        <p:nvSpPr>
          <p:cNvPr id="160" name="Shape 160"/>
          <p:cNvSpPr/>
          <p:nvPr/>
        </p:nvSpPr>
        <p:spPr>
          <a:xfrm>
            <a:off x="160399" y="161221"/>
            <a:ext cx="1397001" cy="1003301"/>
          </a:xfrm>
          <a:prstGeom prst="rect">
            <a:avLst/>
          </a:prstGeom>
          <a:ln w="12700">
            <a:solidFill>
              <a:srgbClr val="000000"/>
            </a:solidFill>
            <a:miter lim="400000"/>
          </a:ln>
        </p:spPr>
        <p:txBody>
          <a:bodyPr wrap="none" lIns="50800" tIns="50800" rIns="50800" bIns="50800" anchor="ctr">
            <a:spAutoFit/>
          </a:bodyPr>
          <a:lstStyle>
            <a:lvl1pPr>
              <a:defRPr b="1">
                <a:latin typeface="Helvetica"/>
                <a:ea typeface="Helvetica"/>
                <a:cs typeface="Helvetica"/>
                <a:sym typeface="Helvetica"/>
              </a:defRPr>
            </a:lvl1pPr>
          </a:lstStyle>
          <a:p>
            <a:r>
              <a:t>正文</a:t>
            </a:r>
          </a:p>
        </p:txBody>
      </p:sp>
      <p:sp>
        <p:nvSpPr>
          <p:cNvPr id="161" name="Shape 161"/>
          <p:cNvSpPr/>
          <p:nvPr/>
        </p:nvSpPr>
        <p:spPr>
          <a:xfrm>
            <a:off x="612660" y="1024242"/>
            <a:ext cx="23158679" cy="2946401"/>
          </a:xfrm>
          <a:prstGeom prst="rect">
            <a:avLst/>
          </a:prstGeom>
          <a:ln w="12700">
            <a:miter lim="400000"/>
          </a:ln>
        </p:spPr>
        <p:txBody>
          <a:bodyPr lIns="50800" tIns="50800" rIns="50800" bIns="50800" anchor="ctr">
            <a:spAutoFit/>
          </a:bodyPr>
          <a:lstStyle/>
          <a:p>
            <a:pPr>
              <a:defRPr sz="8000" b="1">
                <a:latin typeface="Helvetica"/>
                <a:ea typeface="Helvetica"/>
                <a:cs typeface="Helvetica"/>
                <a:sym typeface="Helvetica"/>
              </a:defRPr>
            </a:pPr>
            <a:r>
              <a:rPr>
                <a:solidFill>
                  <a:schemeClr val="accent1"/>
                </a:solidFill>
              </a:rPr>
              <a:t>第三部分（6页左右）</a:t>
            </a:r>
            <a:br>
              <a:rPr>
                <a:solidFill>
                  <a:schemeClr val="accent1"/>
                </a:solidFill>
              </a:rPr>
            </a:br>
            <a:r>
              <a:t>How？如何做以及现状（续）</a:t>
            </a: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Shape 163"/>
          <p:cNvSpPr>
            <a:spLocks noGrp="1"/>
          </p:cNvSpPr>
          <p:nvPr>
            <p:ph type="body" idx="14"/>
          </p:nvPr>
        </p:nvSpPr>
        <p:spPr>
          <a:xfrm>
            <a:off x="612660" y="1024242"/>
            <a:ext cx="23158679" cy="2946401"/>
          </a:xfrm>
          <a:prstGeom prst="rect">
            <a:avLst/>
          </a:prstGeom>
        </p:spPr>
        <p:txBody>
          <a:bodyPr/>
          <a:lstStyle/>
          <a:p>
            <a:pPr>
              <a:defRPr sz="8000" b="1">
                <a:latin typeface="Helvetica"/>
                <a:ea typeface="Helvetica"/>
                <a:cs typeface="Helvetica"/>
                <a:sym typeface="Helvetica"/>
              </a:defRPr>
            </a:pPr>
            <a:r>
              <a:rPr>
                <a:solidFill>
                  <a:schemeClr val="accent1"/>
                </a:solidFill>
              </a:rPr>
              <a:t>第四部分（1页）</a:t>
            </a:r>
            <a:br>
              <a:rPr>
                <a:solidFill>
                  <a:schemeClr val="accent1"/>
                </a:solidFill>
              </a:rPr>
            </a:br>
            <a:r>
              <a:t>Who？项目团队</a:t>
            </a:r>
          </a:p>
        </p:txBody>
      </p:sp>
      <p:sp>
        <p:nvSpPr>
          <p:cNvPr id="164" name="Shape 164"/>
          <p:cNvSpPr>
            <a:spLocks noGrp="1"/>
          </p:cNvSpPr>
          <p:nvPr>
            <p:ph type="body" idx="4294967295"/>
          </p:nvPr>
        </p:nvSpPr>
        <p:spPr>
          <a:xfrm>
            <a:off x="1171702" y="4639592"/>
            <a:ext cx="22040597" cy="7121780"/>
          </a:xfrm>
          <a:prstGeom prst="rect">
            <a:avLst/>
          </a:prstGeom>
        </p:spPr>
        <p:txBody>
          <a:bodyPr/>
          <a:lstStyle/>
          <a:p>
            <a:pPr>
              <a:lnSpc>
                <a:spcPct val="120000"/>
              </a:lnSpc>
              <a:defRPr b="1">
                <a:solidFill>
                  <a:srgbClr val="5C5C5C"/>
                </a:solidFill>
                <a:latin typeface="Helvetica"/>
                <a:ea typeface="Helvetica"/>
                <a:cs typeface="Helvetica"/>
                <a:sym typeface="Helvetica"/>
              </a:defRPr>
            </a:pPr>
            <a:r>
              <a:rPr sz="5400">
                <a:solidFill>
                  <a:schemeClr val="tx1"/>
                </a:solidFill>
              </a:rPr>
              <a:t>主要内容：</a:t>
            </a:r>
            <a:br>
              <a:rPr sz="5400">
                <a:solidFill>
                  <a:schemeClr val="tx1"/>
                </a:solidFill>
              </a:rPr>
            </a:br>
            <a:r>
              <a:rPr sz="5400">
                <a:solidFill>
                  <a:schemeClr val="tx1"/>
                </a:solidFill>
              </a:rPr>
              <a:t>1、讲清楚团队的人员组成、分工和股份比例</a:t>
            </a:r>
            <a:br>
              <a:rPr sz="5400">
                <a:solidFill>
                  <a:schemeClr val="tx1"/>
                </a:solidFill>
              </a:rPr>
            </a:br>
            <a:r>
              <a:rPr sz="5400">
                <a:solidFill>
                  <a:schemeClr val="tx1"/>
                </a:solidFill>
              </a:rPr>
              <a:t>2、团队要有合理分工，需要介绍团队主要成员的背景和特长</a:t>
            </a:r>
            <a:r>
              <a:rPr sz="5400" b="0">
                <a:solidFill>
                  <a:schemeClr val="tx1"/>
                </a:solidFill>
                <a:latin typeface="+mn-lt"/>
                <a:ea typeface="+mn-ea"/>
                <a:cs typeface="+mn-cs"/>
                <a:sym typeface="Helvetica Light"/>
              </a:rPr>
              <a:t>（强调个人的能力适合该岗位，团队的组合适合创业项目）</a:t>
            </a:r>
            <a:br>
              <a:rPr sz="5400" b="0">
                <a:solidFill>
                  <a:schemeClr val="tx1"/>
                </a:solidFill>
                <a:latin typeface="+mn-lt"/>
                <a:ea typeface="+mn-ea"/>
                <a:cs typeface="+mn-cs"/>
                <a:sym typeface="Helvetica Light"/>
              </a:rPr>
            </a:br>
            <a:r>
              <a:rPr sz="5400">
                <a:solidFill>
                  <a:schemeClr val="tx1"/>
                </a:solidFill>
              </a:rPr>
              <a:t>3、说清楚你们团队的优势</a:t>
            </a:r>
            <a:r>
              <a:rPr sz="5400" b="0">
                <a:solidFill>
                  <a:schemeClr val="tx1"/>
                </a:solidFill>
                <a:latin typeface="+mn-lt"/>
                <a:ea typeface="+mn-ea"/>
                <a:cs typeface="+mn-cs"/>
                <a:sym typeface="Helvetica Light"/>
              </a:rPr>
              <a:t>（要让听众相信为什么这个事情你们这个团队来做，会更靠谱，会更容易成。如果是科技成果转化项目，有必要说明老师在团队中的角色）</a:t>
            </a:r>
          </a:p>
        </p:txBody>
      </p:sp>
      <p:sp>
        <p:nvSpPr>
          <p:cNvPr id="165" name="Shape 165"/>
          <p:cNvSpPr/>
          <p:nvPr/>
        </p:nvSpPr>
        <p:spPr>
          <a:xfrm>
            <a:off x="160399" y="161221"/>
            <a:ext cx="1397001" cy="1003301"/>
          </a:xfrm>
          <a:prstGeom prst="rect">
            <a:avLst/>
          </a:prstGeom>
          <a:ln w="12700">
            <a:solidFill>
              <a:srgbClr val="000000"/>
            </a:solidFill>
            <a:miter lim="400000"/>
          </a:ln>
        </p:spPr>
        <p:txBody>
          <a:bodyPr wrap="none" lIns="50800" tIns="50800" rIns="50800" bIns="50800" anchor="ctr">
            <a:spAutoFit/>
          </a:bodyPr>
          <a:lstStyle>
            <a:lvl1pPr>
              <a:defRPr b="1">
                <a:latin typeface="Helvetica"/>
                <a:ea typeface="Helvetica"/>
                <a:cs typeface="Helvetica"/>
                <a:sym typeface="Helvetica"/>
              </a:defRPr>
            </a:lvl1pPr>
          </a:lstStyle>
          <a:p>
            <a:r>
              <a:t>正文</a:t>
            </a: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body" idx="14"/>
          </p:nvPr>
        </p:nvSpPr>
        <p:spPr>
          <a:xfrm>
            <a:off x="612660" y="1024242"/>
            <a:ext cx="23158679" cy="2946401"/>
          </a:xfrm>
          <a:prstGeom prst="rect">
            <a:avLst/>
          </a:prstGeom>
        </p:spPr>
        <p:txBody>
          <a:bodyPr/>
          <a:lstStyle/>
          <a:p>
            <a:pPr>
              <a:defRPr sz="8000" b="1">
                <a:latin typeface="Helvetica"/>
                <a:ea typeface="Helvetica"/>
                <a:cs typeface="Helvetica"/>
                <a:sym typeface="Helvetica"/>
              </a:defRPr>
            </a:pPr>
            <a:r>
              <a:rPr>
                <a:solidFill>
                  <a:schemeClr val="accent1"/>
                </a:solidFill>
              </a:rPr>
              <a:t>第五部分（1页）</a:t>
            </a:r>
            <a:br>
              <a:rPr>
                <a:solidFill>
                  <a:schemeClr val="accent1"/>
                </a:solidFill>
              </a:rPr>
            </a:br>
            <a:r>
              <a:t>How much？财务预测与融资计划</a:t>
            </a:r>
          </a:p>
        </p:txBody>
      </p:sp>
      <p:sp>
        <p:nvSpPr>
          <p:cNvPr id="168" name="Shape 168"/>
          <p:cNvSpPr>
            <a:spLocks noGrp="1"/>
          </p:cNvSpPr>
          <p:nvPr>
            <p:ph type="body" idx="4294967295"/>
          </p:nvPr>
        </p:nvSpPr>
        <p:spPr>
          <a:xfrm>
            <a:off x="1171575" y="4242435"/>
            <a:ext cx="22040850" cy="8359140"/>
          </a:xfrm>
          <a:prstGeom prst="rect">
            <a:avLst/>
          </a:prstGeom>
        </p:spPr>
        <p:txBody>
          <a:bodyPr>
            <a:noAutofit/>
          </a:bodyPr>
          <a:lstStyle/>
          <a:p>
            <a:pPr>
              <a:lnSpc>
                <a:spcPct val="120000"/>
              </a:lnSpc>
              <a:defRPr b="1">
                <a:solidFill>
                  <a:srgbClr val="5C5C5C"/>
                </a:solidFill>
                <a:latin typeface="Helvetica"/>
                <a:ea typeface="Helvetica"/>
                <a:cs typeface="Helvetica"/>
                <a:sym typeface="Helvetica"/>
              </a:defRPr>
            </a:pPr>
            <a:r>
              <a:rPr sz="6000">
                <a:solidFill>
                  <a:schemeClr val="tx1"/>
                </a:solidFill>
              </a:rPr>
              <a:t>主要内容：</a:t>
            </a:r>
            <a:br>
              <a:rPr sz="6000">
                <a:solidFill>
                  <a:schemeClr val="tx1"/>
                </a:solidFill>
              </a:rPr>
            </a:br>
            <a:r>
              <a:rPr sz="6000">
                <a:solidFill>
                  <a:schemeClr val="tx1"/>
                </a:solidFill>
              </a:rPr>
              <a:t>1、说说未来一年或者六个月需要多少钱，释放多少股份，用这些钱干什么？</a:t>
            </a:r>
            <a:r>
              <a:rPr sz="6000">
                <a:solidFill>
                  <a:srgbClr val="FF0000"/>
                </a:solidFill>
              </a:rPr>
              <a:t>达成什么目标？</a:t>
            </a:r>
            <a:r>
              <a:rPr sz="6000" b="0">
                <a:solidFill>
                  <a:schemeClr val="tx1"/>
                </a:solidFill>
                <a:latin typeface="+mn-lt"/>
                <a:ea typeface="+mn-ea"/>
                <a:cs typeface="+mn-cs"/>
                <a:sym typeface="Helvetica Light"/>
              </a:rPr>
              <a:t>（不建议写未来3年，甚至5年的财务预测，除非是已经非常成熟的项目） </a:t>
            </a:r>
            <a:br>
              <a:rPr sz="6000" b="0">
                <a:solidFill>
                  <a:schemeClr val="tx1"/>
                </a:solidFill>
                <a:latin typeface="+mn-lt"/>
                <a:ea typeface="+mn-ea"/>
                <a:cs typeface="+mn-cs"/>
                <a:sym typeface="Helvetica Light"/>
              </a:rPr>
            </a:br>
            <a:r>
              <a:rPr sz="6000">
                <a:solidFill>
                  <a:schemeClr val="tx1"/>
                </a:solidFill>
              </a:rPr>
              <a:t>2、目前的估值</a:t>
            </a:r>
            <a:r>
              <a:rPr sz="6000" b="0">
                <a:solidFill>
                  <a:schemeClr val="tx1"/>
                </a:solidFill>
                <a:latin typeface="+mn-lt"/>
                <a:ea typeface="+mn-ea"/>
                <a:cs typeface="+mn-cs"/>
                <a:sym typeface="Helvetica Light"/>
              </a:rPr>
              <a:t>（最好简述估值逻辑，是基于市盈率</a:t>
            </a:r>
            <a:r>
              <a:rPr lang="zh-CN" sz="6000" b="0">
                <a:solidFill>
                  <a:schemeClr val="tx1"/>
                </a:solidFill>
                <a:latin typeface="+mn-lt"/>
                <a:ea typeface="宋体" panose="02010600030101010101" pitchFamily="2" charset="-122"/>
                <a:cs typeface="+mn-cs"/>
                <a:sym typeface="Helvetica Light"/>
              </a:rPr>
              <a:t>（</a:t>
            </a:r>
            <a:r>
              <a:rPr lang="en-US" altLang="zh-CN" sz="6000" b="0">
                <a:solidFill>
                  <a:schemeClr val="tx1"/>
                </a:solidFill>
                <a:latin typeface="+mn-lt"/>
                <a:ea typeface="宋体" panose="02010600030101010101" pitchFamily="2" charset="-122"/>
                <a:cs typeface="+mn-cs"/>
                <a:sym typeface="Helvetica Light"/>
              </a:rPr>
              <a:t>5-10-40</a:t>
            </a:r>
            <a:r>
              <a:rPr lang="zh-CN" sz="6000" b="0">
                <a:solidFill>
                  <a:schemeClr val="tx1"/>
                </a:solidFill>
                <a:latin typeface="+mn-lt"/>
                <a:ea typeface="宋体" panose="02010600030101010101" pitchFamily="2" charset="-122"/>
                <a:cs typeface="+mn-cs"/>
                <a:sym typeface="Helvetica Light"/>
              </a:rPr>
              <a:t>）</a:t>
            </a:r>
            <a:r>
              <a:rPr sz="6000" b="0">
                <a:solidFill>
                  <a:schemeClr val="tx1"/>
                </a:solidFill>
                <a:latin typeface="+mn-lt"/>
                <a:ea typeface="+mn-ea"/>
                <a:cs typeface="+mn-cs"/>
                <a:sym typeface="Helvetica Light"/>
              </a:rPr>
              <a:t>*</a:t>
            </a:r>
            <a:r>
              <a:rPr lang="en-US" sz="6000" b="0">
                <a:solidFill>
                  <a:schemeClr val="tx1"/>
                </a:solidFill>
                <a:latin typeface="+mn-lt"/>
                <a:ea typeface="+mn-ea"/>
                <a:cs typeface="+mn-cs"/>
                <a:sym typeface="Helvetica Light"/>
              </a:rPr>
              <a:t>12</a:t>
            </a:r>
            <a:r>
              <a:rPr lang="zh-CN" altLang="en-US" sz="6000" b="0">
                <a:solidFill>
                  <a:schemeClr val="tx1"/>
                </a:solidFill>
                <a:latin typeface="+mn-lt"/>
                <a:ea typeface="宋体" panose="02010600030101010101" pitchFamily="2" charset="-122"/>
                <a:cs typeface="+mn-cs"/>
                <a:sym typeface="Helvetica Light"/>
              </a:rPr>
              <a:t>个月的</a:t>
            </a:r>
            <a:r>
              <a:rPr sz="6000" b="0">
                <a:solidFill>
                  <a:schemeClr val="tx1"/>
                </a:solidFill>
                <a:latin typeface="+mn-lt"/>
                <a:ea typeface="+mn-ea"/>
                <a:cs typeface="+mn-cs"/>
                <a:sym typeface="Helvetica Light"/>
              </a:rPr>
              <a:t>利润，还是基于市销率*销售收入，还是基于对标等方式算出来的）</a:t>
            </a:r>
            <a:r>
              <a:rPr sz="6000">
                <a:solidFill>
                  <a:schemeClr val="tx1"/>
                </a:solidFill>
              </a:rPr>
              <a:t> </a:t>
            </a:r>
            <a:br>
              <a:rPr sz="6000">
                <a:solidFill>
                  <a:schemeClr val="tx1"/>
                </a:solidFill>
              </a:rPr>
            </a:br>
            <a:r>
              <a:rPr sz="6000">
                <a:solidFill>
                  <a:schemeClr val="tx1"/>
                </a:solidFill>
              </a:rPr>
              <a:t>3、之前的融资情况</a:t>
            </a:r>
            <a:r>
              <a:rPr sz="6000" b="0">
                <a:solidFill>
                  <a:schemeClr val="tx1"/>
                </a:solidFill>
                <a:latin typeface="+mn-lt"/>
                <a:ea typeface="+mn-ea"/>
                <a:cs typeface="+mn-cs"/>
                <a:sym typeface="Helvetica Light"/>
              </a:rPr>
              <a:t>（如果有的话） </a:t>
            </a:r>
          </a:p>
        </p:txBody>
      </p:sp>
      <p:sp>
        <p:nvSpPr>
          <p:cNvPr id="169" name="Shape 169"/>
          <p:cNvSpPr/>
          <p:nvPr/>
        </p:nvSpPr>
        <p:spPr>
          <a:xfrm>
            <a:off x="160399" y="161221"/>
            <a:ext cx="1397001" cy="1003301"/>
          </a:xfrm>
          <a:prstGeom prst="rect">
            <a:avLst/>
          </a:prstGeom>
          <a:ln w="12700">
            <a:solidFill>
              <a:srgbClr val="000000"/>
            </a:solidFill>
            <a:miter lim="400000"/>
          </a:ln>
        </p:spPr>
        <p:txBody>
          <a:bodyPr wrap="none" lIns="50800" tIns="50800" rIns="50800" bIns="50800" anchor="ctr">
            <a:spAutoFit/>
          </a:bodyPr>
          <a:lstStyle>
            <a:lvl1pPr>
              <a:defRPr b="1">
                <a:latin typeface="Helvetica"/>
                <a:ea typeface="Helvetica"/>
                <a:cs typeface="Helvetica"/>
                <a:sym typeface="Helvetica"/>
              </a:defRPr>
            </a:lvl1pPr>
          </a:lstStyle>
          <a:p>
            <a:r>
              <a:t>正文</a:t>
            </a: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6341542" y="1313384"/>
            <a:ext cx="7879080" cy="1015663"/>
          </a:xfrm>
          <a:prstGeom prst="rect">
            <a:avLst/>
          </a:prstGeom>
        </p:spPr>
        <p:txBody>
          <a:bodyPr wrap="none">
            <a:spAutoFit/>
          </a:bodyPr>
          <a:lstStyle/>
          <a:p>
            <a:pPr>
              <a:defRPr/>
            </a:pPr>
            <a:r>
              <a:rPr lang="zh-CN" altLang="en-US" sz="6000" b="1" dirty="0">
                <a:solidFill>
                  <a:schemeClr val="accent1"/>
                </a:solidFill>
                <a:latin typeface="微软雅黑" panose="020B0503020204020204" charset="-122"/>
                <a:ea typeface="微软雅黑" panose="020B0503020204020204" charset="-122"/>
              </a:rPr>
              <a:t>在最后完成的第一部分</a:t>
            </a:r>
            <a:endParaRPr lang="zh-CN" altLang="en-US" sz="6000" b="1" kern="0" dirty="0">
              <a:solidFill>
                <a:schemeClr val="accent1"/>
              </a:solidFill>
              <a:latin typeface="微软雅黑" panose="020B0503020204020204" charset="-122"/>
              <a:ea typeface="微软雅黑" panose="020B0503020204020204" charset="-122"/>
            </a:endParaRPr>
          </a:p>
        </p:txBody>
      </p:sp>
      <p:sp>
        <p:nvSpPr>
          <p:cNvPr id="5" name="矩形 4"/>
          <p:cNvSpPr/>
          <p:nvPr/>
        </p:nvSpPr>
        <p:spPr>
          <a:xfrm>
            <a:off x="2182888" y="4108714"/>
            <a:ext cx="21746415" cy="8956298"/>
          </a:xfrm>
          <a:prstGeom prst="rect">
            <a:avLst/>
          </a:prstGeom>
        </p:spPr>
        <p:txBody>
          <a:bodyPr wrap="square">
            <a:spAutoFit/>
          </a:bodyPr>
          <a:lstStyle/>
          <a:p>
            <a:pPr marL="457200" indent="-457200" algn="l">
              <a:lnSpc>
                <a:spcPct val="150000"/>
              </a:lnSpc>
              <a:buFont typeface="Wingdings" panose="05000000000000000000" pitchFamily="2" charset="2"/>
              <a:buChar char="Ø"/>
              <a:defRPr/>
            </a:pPr>
            <a:r>
              <a:rPr lang="zh-CN" altLang="en-US" sz="4800" kern="0" dirty="0">
                <a:solidFill>
                  <a:schemeClr val="tx2">
                    <a:lumMod val="75000"/>
                  </a:schemeClr>
                </a:solidFill>
                <a:latin typeface="微软雅黑" panose="020B0503020204020204" charset="-122"/>
                <a:ea typeface="微软雅黑" panose="020B0503020204020204" charset="-122"/>
              </a:rPr>
              <a:t>用一两句最具诱惑力的话概括公司的经营内容，也就是投资亮点。</a:t>
            </a:r>
          </a:p>
          <a:p>
            <a:pPr marL="457200" indent="-457200" algn="l">
              <a:lnSpc>
                <a:spcPct val="150000"/>
              </a:lnSpc>
              <a:buFont typeface="Wingdings" panose="05000000000000000000" pitchFamily="2" charset="2"/>
              <a:buChar char="Ø"/>
              <a:defRPr/>
            </a:pPr>
            <a:r>
              <a:rPr lang="zh-CN" altLang="en-US" sz="4800" kern="0" dirty="0">
                <a:solidFill>
                  <a:schemeClr val="tx2">
                    <a:lumMod val="75000"/>
                  </a:schemeClr>
                </a:solidFill>
                <a:latin typeface="微软雅黑" panose="020B0503020204020204" charset="-122"/>
                <a:ea typeface="微软雅黑" panose="020B0503020204020204" charset="-122"/>
              </a:rPr>
              <a:t>用一两句话来介绍公司的产品或服务，以及他解决了用户什么问题。</a:t>
            </a:r>
          </a:p>
          <a:p>
            <a:pPr marL="457200" indent="-457200" algn="l">
              <a:lnSpc>
                <a:spcPct val="150000"/>
              </a:lnSpc>
              <a:buFont typeface="Wingdings" panose="05000000000000000000" pitchFamily="2" charset="2"/>
              <a:buChar char="Ø"/>
              <a:defRPr/>
            </a:pPr>
            <a:r>
              <a:rPr lang="zh-CN" altLang="en-US" sz="4800" kern="0" dirty="0">
                <a:solidFill>
                  <a:schemeClr val="tx2">
                    <a:lumMod val="75000"/>
                  </a:schemeClr>
                </a:solidFill>
                <a:latin typeface="微软雅黑" panose="020B0503020204020204" charset="-122"/>
                <a:ea typeface="微软雅黑" panose="020B0503020204020204" charset="-122"/>
              </a:rPr>
              <a:t>用一两句话来清晰的描述公司的商业模式</a:t>
            </a:r>
            <a:r>
              <a:rPr lang="en-US" altLang="zh-CN" sz="4800" kern="0" dirty="0">
                <a:solidFill>
                  <a:schemeClr val="tx2">
                    <a:lumMod val="75000"/>
                  </a:schemeClr>
                </a:solidFill>
                <a:latin typeface="微软雅黑" panose="020B0503020204020204" charset="-122"/>
                <a:ea typeface="微软雅黑" panose="020B0503020204020204" charset="-122"/>
              </a:rPr>
              <a:t>——</a:t>
            </a:r>
            <a:r>
              <a:rPr lang="zh-CN" altLang="en-US" sz="4800" kern="0" dirty="0">
                <a:solidFill>
                  <a:schemeClr val="tx2">
                    <a:lumMod val="75000"/>
                  </a:schemeClr>
                </a:solidFill>
                <a:latin typeface="微软雅黑" panose="020B0503020204020204" charset="-122"/>
                <a:ea typeface="微软雅黑" panose="020B0503020204020204" charset="-122"/>
              </a:rPr>
              <a:t>盈利模型。</a:t>
            </a:r>
          </a:p>
          <a:p>
            <a:pPr marL="457200" indent="-457200" algn="l">
              <a:lnSpc>
                <a:spcPct val="150000"/>
              </a:lnSpc>
              <a:buFont typeface="Wingdings" panose="05000000000000000000" pitchFamily="2" charset="2"/>
              <a:buChar char="Ø"/>
              <a:defRPr/>
            </a:pPr>
            <a:r>
              <a:rPr lang="zh-CN" altLang="en-US" sz="4800" kern="0" dirty="0">
                <a:solidFill>
                  <a:schemeClr val="tx2">
                    <a:lumMod val="75000"/>
                  </a:schemeClr>
                </a:solidFill>
                <a:latin typeface="微软雅黑" panose="020B0503020204020204" charset="-122"/>
                <a:ea typeface="微软雅黑" panose="020B0503020204020204" charset="-122"/>
              </a:rPr>
              <a:t>用一两句话来描述公司行业及细分领域、巨大的市场规模及美好的发展前景。</a:t>
            </a:r>
          </a:p>
          <a:p>
            <a:pPr marL="457200" indent="-457200" algn="l">
              <a:lnSpc>
                <a:spcPct val="150000"/>
              </a:lnSpc>
              <a:buFont typeface="Wingdings" panose="05000000000000000000" pitchFamily="2" charset="2"/>
              <a:buChar char="Ø"/>
              <a:defRPr/>
            </a:pPr>
            <a:r>
              <a:rPr lang="zh-CN" altLang="en-US" sz="4800" kern="0" dirty="0">
                <a:solidFill>
                  <a:schemeClr val="tx2">
                    <a:lumMod val="75000"/>
                  </a:schemeClr>
                </a:solidFill>
                <a:latin typeface="微软雅黑" panose="020B0503020204020204" charset="-122"/>
                <a:ea typeface="微软雅黑" panose="020B0503020204020204" charset="-122"/>
              </a:rPr>
              <a:t>用一两句话来描述公司相对于竞争对手的核心竞争优势。</a:t>
            </a:r>
          </a:p>
          <a:p>
            <a:pPr marL="457200" indent="-457200" algn="l">
              <a:lnSpc>
                <a:spcPct val="150000"/>
              </a:lnSpc>
              <a:buFont typeface="Wingdings" panose="05000000000000000000" pitchFamily="2" charset="2"/>
              <a:buChar char="Ø"/>
              <a:defRPr/>
            </a:pPr>
            <a:r>
              <a:rPr lang="zh-CN" altLang="en-US" sz="4800" kern="0" dirty="0">
                <a:solidFill>
                  <a:schemeClr val="tx2">
                    <a:lumMod val="75000"/>
                  </a:schemeClr>
                </a:solidFill>
                <a:latin typeface="微软雅黑" panose="020B0503020204020204" charset="-122"/>
                <a:ea typeface="微软雅黑" panose="020B0503020204020204" charset="-122"/>
              </a:rPr>
              <a:t>用一两句话来陈述公司本轮期望的融资金额及主要用途。</a:t>
            </a:r>
          </a:p>
          <a:p>
            <a:pPr marL="457200" indent="-457200" algn="l">
              <a:lnSpc>
                <a:spcPct val="150000"/>
              </a:lnSpc>
              <a:buFont typeface="Wingdings" panose="05000000000000000000" pitchFamily="2" charset="2"/>
              <a:buChar char="Ø"/>
              <a:defRPr/>
            </a:pPr>
            <a:r>
              <a:rPr lang="zh-CN" altLang="en-US" sz="4800" kern="0" dirty="0">
                <a:solidFill>
                  <a:schemeClr val="tx2">
                    <a:lumMod val="75000"/>
                  </a:schemeClr>
                </a:solidFill>
                <a:latin typeface="微软雅黑" panose="020B0503020204020204" charset="-122"/>
                <a:ea typeface="微软雅黑" panose="020B0503020204020204" charset="-122"/>
              </a:rPr>
              <a:t>用几句话来展示创业者和核心管理团队的背景及曾经取得的相关成就。</a:t>
            </a:r>
          </a:p>
          <a:p>
            <a:pPr marL="457200" indent="-457200" algn="l">
              <a:lnSpc>
                <a:spcPct val="150000"/>
              </a:lnSpc>
              <a:buFont typeface="Wingdings" panose="05000000000000000000" pitchFamily="2" charset="2"/>
              <a:buChar char="Ø"/>
              <a:defRPr/>
            </a:pPr>
            <a:r>
              <a:rPr lang="zh-CN" altLang="en-US" sz="4800" kern="0" dirty="0">
                <a:solidFill>
                  <a:schemeClr val="tx2">
                    <a:lumMod val="75000"/>
                  </a:schemeClr>
                </a:solidFill>
                <a:latin typeface="微软雅黑" panose="020B0503020204020204" charset="-122"/>
                <a:ea typeface="微软雅黑" panose="020B0503020204020204" charset="-122"/>
              </a:rPr>
              <a:t>用一个表格来展示公司的理事财务状况和未来财务的预测。</a:t>
            </a:r>
          </a:p>
        </p:txBody>
      </p:sp>
      <p:sp>
        <p:nvSpPr>
          <p:cNvPr id="6" name="矩形 5"/>
          <p:cNvSpPr/>
          <p:nvPr/>
        </p:nvSpPr>
        <p:spPr>
          <a:xfrm>
            <a:off x="5956821" y="2897560"/>
            <a:ext cx="8648521" cy="1015663"/>
          </a:xfrm>
          <a:prstGeom prst="rect">
            <a:avLst/>
          </a:prstGeom>
        </p:spPr>
        <p:txBody>
          <a:bodyPr wrap="none">
            <a:spAutoFit/>
          </a:bodyPr>
          <a:lstStyle/>
          <a:p>
            <a:pPr>
              <a:defRPr/>
            </a:pPr>
            <a:r>
              <a:rPr lang="zh-CN" altLang="en-US" sz="6000" b="1" kern="0" dirty="0">
                <a:solidFill>
                  <a:schemeClr val="tx2">
                    <a:lumMod val="75000"/>
                  </a:schemeClr>
                </a:solidFill>
                <a:latin typeface="微软雅黑" panose="020B0503020204020204" charset="-122"/>
                <a:ea typeface="微软雅黑" panose="020B0503020204020204" charset="-122"/>
              </a:rPr>
              <a:t>“商业计划书”执行摘要</a:t>
            </a:r>
          </a:p>
        </p:txBody>
      </p:sp>
    </p:spTree>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defRPr kumimoji="0" sz="32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defRPr kumimoji="0" sz="50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defRPr kumimoji="0" sz="32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defRPr kumimoji="0" sz="50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1306</Words>
  <Application>Microsoft Office PowerPoint</Application>
  <PresentationFormat>自定义</PresentationFormat>
  <Paragraphs>124</Paragraphs>
  <Slides>23</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23</vt:i4>
      </vt:variant>
    </vt:vector>
  </HeadingPairs>
  <TitlesOfParts>
    <vt:vector size="32" baseType="lpstr">
      <vt:lpstr>Avenir Book</vt:lpstr>
      <vt:lpstr>Avenir Light</vt:lpstr>
      <vt:lpstr>Helvetica Light</vt:lpstr>
      <vt:lpstr>Helvetica Neue</vt:lpstr>
      <vt:lpstr>微软雅黑</vt:lpstr>
      <vt:lpstr>Calibri</vt:lpstr>
      <vt:lpstr>Helvetica</vt:lpstr>
      <vt:lpstr>Wingdings</vt:lpstr>
      <vt:lpstr>White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张强</dc:creator>
  <cp:lastModifiedBy>zhou zigang</cp:lastModifiedBy>
  <cp:revision>17</cp:revision>
  <dcterms:created xsi:type="dcterms:W3CDTF">2017-04-19T05:19:00Z</dcterms:created>
  <dcterms:modified xsi:type="dcterms:W3CDTF">2020-06-21T15:17:21Z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2052-10.1.0.7346</vt:lpwstr>
  </property>
</Properties>
</file>