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3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2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309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033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853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040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48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800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485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844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668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387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59E83-A366-4254-85B2-4EB567D9F653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83965-E1B9-4BA9-A891-BF3C8BBE1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122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汇报提纲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altLang="zh-CN" dirty="0" smtClean="0"/>
          </a:p>
          <a:p>
            <a:r>
              <a:rPr lang="zh-CN" altLang="en-US" dirty="0" smtClean="0"/>
              <a:t>实习时间安排表（介绍实习期内每天分别完成什么任务）</a:t>
            </a:r>
            <a:endParaRPr lang="en-US" altLang="zh-CN" dirty="0" smtClean="0"/>
          </a:p>
          <a:p>
            <a:r>
              <a:rPr lang="zh-CN" altLang="en-US" dirty="0" smtClean="0"/>
              <a:t>实习所取得的成果（</a:t>
            </a:r>
            <a:r>
              <a:rPr lang="zh-CN" altLang="en-US" b="1" dirty="0" smtClean="0">
                <a:solidFill>
                  <a:srgbClr val="FF0000"/>
                </a:solidFill>
              </a:rPr>
              <a:t>简要</a:t>
            </a:r>
            <a:r>
              <a:rPr lang="zh-CN" altLang="en-US" dirty="0" smtClean="0"/>
              <a:t>介绍实习项目，</a:t>
            </a:r>
            <a:r>
              <a:rPr lang="zh-CN" altLang="en-US" b="1" dirty="0" smtClean="0">
                <a:solidFill>
                  <a:srgbClr val="FF0000"/>
                </a:solidFill>
              </a:rPr>
              <a:t>自己</a:t>
            </a:r>
            <a:r>
              <a:rPr lang="zh-CN" altLang="en-US" dirty="0" smtClean="0"/>
              <a:t>承担的任务及完成情况）</a:t>
            </a:r>
            <a:endParaRPr lang="en-US" altLang="zh-CN" dirty="0" smtClean="0"/>
          </a:p>
          <a:p>
            <a:r>
              <a:rPr lang="zh-CN" altLang="en-US" dirty="0" smtClean="0"/>
              <a:t>实习感想、建议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汇报时间为</a:t>
            </a:r>
            <a:r>
              <a:rPr lang="en-US" altLang="zh-CN" dirty="0" smtClean="0">
                <a:solidFill>
                  <a:srgbClr val="FF0000"/>
                </a:solidFill>
              </a:rPr>
              <a:t>5minPPT+3min</a:t>
            </a:r>
            <a:r>
              <a:rPr lang="zh-CN" altLang="en-US" dirty="0" smtClean="0">
                <a:solidFill>
                  <a:srgbClr val="FF0000"/>
                </a:solidFill>
              </a:rPr>
              <a:t>提问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*如为自行联系的公司，请提供公司的实习证明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953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58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汇报提纲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汇报大纲</dc:title>
  <dc:creator>YaochengShi</dc:creator>
  <cp:lastModifiedBy>YaochengShi</cp:lastModifiedBy>
  <cp:revision>2</cp:revision>
  <dcterms:created xsi:type="dcterms:W3CDTF">2016-10-24T00:59:03Z</dcterms:created>
  <dcterms:modified xsi:type="dcterms:W3CDTF">2016-10-24T01:23:56Z</dcterms:modified>
</cp:coreProperties>
</file>